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omments/modernComment_101_1F58DD3A.xml" ContentType="application/vnd.ms-powerpoint.comment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6"/>
  </p:handoutMasterIdLst>
  <p:sldIdLst>
    <p:sldId id="257" r:id="rId5"/>
  </p:sldIdLst>
  <p:sldSz cx="32918400" cy="21945600"/>
  <p:notesSz cx="7004050" cy="9290050"/>
  <p:defaultTextStyle>
    <a:defPPr>
      <a:defRPr lang="en-US"/>
    </a:defPPr>
    <a:lvl1pPr marL="0" algn="l" defTabSz="2350606" rtl="0" eaLnBrk="1" latinLnBrk="0" hangingPunct="1">
      <a:defRPr sz="4600" kern="1200">
        <a:solidFill>
          <a:schemeClr val="tx1"/>
        </a:solidFill>
        <a:latin typeface="+mn-lt"/>
        <a:ea typeface="+mn-ea"/>
        <a:cs typeface="+mn-cs"/>
      </a:defRPr>
    </a:lvl1pPr>
    <a:lvl2pPr marL="1175304" algn="l" defTabSz="2350606" rtl="0" eaLnBrk="1" latinLnBrk="0" hangingPunct="1">
      <a:defRPr sz="4600" kern="1200">
        <a:solidFill>
          <a:schemeClr val="tx1"/>
        </a:solidFill>
        <a:latin typeface="+mn-lt"/>
        <a:ea typeface="+mn-ea"/>
        <a:cs typeface="+mn-cs"/>
      </a:defRPr>
    </a:lvl2pPr>
    <a:lvl3pPr marL="2350606" algn="l" defTabSz="2350606" rtl="0" eaLnBrk="1" latinLnBrk="0" hangingPunct="1">
      <a:defRPr sz="4600" kern="1200">
        <a:solidFill>
          <a:schemeClr val="tx1"/>
        </a:solidFill>
        <a:latin typeface="+mn-lt"/>
        <a:ea typeface="+mn-ea"/>
        <a:cs typeface="+mn-cs"/>
      </a:defRPr>
    </a:lvl3pPr>
    <a:lvl4pPr marL="3525911" algn="l" defTabSz="2350606" rtl="0" eaLnBrk="1" latinLnBrk="0" hangingPunct="1">
      <a:defRPr sz="4600" kern="1200">
        <a:solidFill>
          <a:schemeClr val="tx1"/>
        </a:solidFill>
        <a:latin typeface="+mn-lt"/>
        <a:ea typeface="+mn-ea"/>
        <a:cs typeface="+mn-cs"/>
      </a:defRPr>
    </a:lvl4pPr>
    <a:lvl5pPr marL="4701214" algn="l" defTabSz="2350606" rtl="0" eaLnBrk="1" latinLnBrk="0" hangingPunct="1">
      <a:defRPr sz="4600" kern="1200">
        <a:solidFill>
          <a:schemeClr val="tx1"/>
        </a:solidFill>
        <a:latin typeface="+mn-lt"/>
        <a:ea typeface="+mn-ea"/>
        <a:cs typeface="+mn-cs"/>
      </a:defRPr>
    </a:lvl5pPr>
    <a:lvl6pPr marL="5876517" algn="l" defTabSz="2350606" rtl="0" eaLnBrk="1" latinLnBrk="0" hangingPunct="1">
      <a:defRPr sz="4600" kern="1200">
        <a:solidFill>
          <a:schemeClr val="tx1"/>
        </a:solidFill>
        <a:latin typeface="+mn-lt"/>
        <a:ea typeface="+mn-ea"/>
        <a:cs typeface="+mn-cs"/>
      </a:defRPr>
    </a:lvl6pPr>
    <a:lvl7pPr marL="7051819" algn="l" defTabSz="2350606" rtl="0" eaLnBrk="1" latinLnBrk="0" hangingPunct="1">
      <a:defRPr sz="4600" kern="1200">
        <a:solidFill>
          <a:schemeClr val="tx1"/>
        </a:solidFill>
        <a:latin typeface="+mn-lt"/>
        <a:ea typeface="+mn-ea"/>
        <a:cs typeface="+mn-cs"/>
      </a:defRPr>
    </a:lvl7pPr>
    <a:lvl8pPr marL="8227124" algn="l" defTabSz="2350606" rtl="0" eaLnBrk="1" latinLnBrk="0" hangingPunct="1">
      <a:defRPr sz="4600" kern="1200">
        <a:solidFill>
          <a:schemeClr val="tx1"/>
        </a:solidFill>
        <a:latin typeface="+mn-lt"/>
        <a:ea typeface="+mn-ea"/>
        <a:cs typeface="+mn-cs"/>
      </a:defRPr>
    </a:lvl8pPr>
    <a:lvl9pPr marL="9402428" algn="l" defTabSz="2350606" rtl="0" eaLnBrk="1" latinLnBrk="0" hangingPunct="1">
      <a:defRPr sz="4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p15:clr>
            <a:srgbClr val="A4A3A4"/>
          </p15:clr>
        </p15:guide>
        <p15:guide id="2" pos="10368">
          <p15:clr>
            <a:srgbClr val="A4A3A4"/>
          </p15:clr>
        </p15:guide>
      </p15:sldGuideLst>
    </p:ext>
    <p:ext uri="{2D200454-40CA-4A62-9FC3-DE9A4176ACB9}">
      <p15:notesGuideLst xmlns:p15="http://schemas.microsoft.com/office/powerpoint/2012/main">
        <p15:guide id="1" orient="horz" pos="2926">
          <p15:clr>
            <a:srgbClr val="A4A3A4"/>
          </p15:clr>
        </p15:guide>
        <p15:guide id="2" pos="2206">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71AAA7-02BC-F069-E213-5A48AAF4D781}" name="Villalobos, Katrina N" initials="VK" userId="S::knvillalobos@miners.utep.edu::66f9ea1f-aa51-473a-93b9-9a2c6ac634f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803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3E5892-8D3F-2799-3C49-497F15292C21}" v="122" dt="2025-07-18T19:57:54.550"/>
    <p1510:client id="{14E3036E-A5E4-9A5E-F2A4-3BF3E39CD80C}" v="3" dt="2025-07-18T18:56:13.414"/>
    <p1510:client id="{1AB1ED88-20BC-21DF-FC36-EA31F890A156}" v="95" dt="2025-07-18T16:09:45.583"/>
    <p1510:client id="{21310499-48BF-9219-A9B3-6FD65183AD70}" v="29" dt="2025-07-18T17:03:06.557"/>
    <p1510:client id="{272DBDB5-9561-F0E3-E382-C8110350BDB2}" v="233" dt="2025-07-18T17:22:02.993"/>
    <p1510:client id="{2BF407F3-1CB9-5C28-13CE-45A5666CEECF}" v="13" dt="2025-07-18T17:32:42.410"/>
    <p1510:client id="{63BD7794-B5B1-4E48-B69E-8B81F62B607B}" v="53" dt="2025-07-18T17:13:20.218"/>
    <p1510:client id="{80C8DC4D-CBBB-7EC6-8C8D-852271B2848E}" v="23" dt="2025-07-18T16:41:39.359"/>
    <p1510:client id="{86636FDD-5708-A49B-EE0B-986FADD12B29}" v="191" dt="2025-07-18T20:26:05.885"/>
    <p1510:client id="{91D24051-FD8A-750B-25E8-8E34D5473350}" v="815" dt="2025-07-18T18:35:25.429"/>
    <p1510:client id="{923DF7C0-04E9-E6D9-628E-C408F60C7F66}" v="8" dt="2025-07-18T22:01:27.664"/>
    <p1510:client id="{AA2A4635-E30B-B202-61F6-F9AF0B92B23C}" v="250" dt="2025-07-18T21:30:45.566"/>
    <p1510:client id="{CFBFE360-73CC-EE8B-57FA-F0AF1B2F8438}" v="148" dt="2025-07-18T16:55:49.734"/>
    <p1510:client id="{DAC2DF5D-71D4-6A39-BC7B-F9FADD20073E}" v="1" dt="2025-07-18T16:30:58.226"/>
    <p1510:client id="{EEB9F119-2AFC-9CE6-3BBD-314B8552549D}" v="934" dt="2025-07-18T16:35:54.291"/>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912"/>
        <p:guide pos="10368"/>
      </p:guideLst>
    </p:cSldViewPr>
  </p:slideViewPr>
  <p:notesViewPr>
    <p:cSldViewPr snapToGrid="0">
      <p:cViewPr>
        <p:scale>
          <a:sx n="1" d="2"/>
          <a:sy n="1" d="2"/>
        </p:scale>
        <p:origin x="0" y="0"/>
      </p:cViewPr>
      <p:guideLst>
        <p:guide orient="horz" pos="2926"/>
        <p:guide pos="220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Garcia" userId="S::ergarcia_episd.org#ext#@minersutep.onmicrosoft.com::726084c6-9017-4f24-bdc7-d79270339ff6" providerId="AD" clId="Web-{86636FDD-5708-A49B-EE0B-986FADD12B29}"/>
    <pc:docChg chg="addSld delSld modSld">
      <pc:chgData name="Eric Garcia" userId="S::ergarcia_episd.org#ext#@minersutep.onmicrosoft.com::726084c6-9017-4f24-bdc7-d79270339ff6" providerId="AD" clId="Web-{86636FDD-5708-A49B-EE0B-986FADD12B29}" dt="2025-07-18T20:26:05.885" v="178" actId="20577"/>
      <pc:docMkLst>
        <pc:docMk/>
      </pc:docMkLst>
      <pc:sldChg chg="addSp delSp modSp modCm">
        <pc:chgData name="Eric Garcia" userId="S::ergarcia_episd.org#ext#@minersutep.onmicrosoft.com::726084c6-9017-4f24-bdc7-d79270339ff6" providerId="AD" clId="Web-{86636FDD-5708-A49B-EE0B-986FADD12B29}" dt="2025-07-18T20:26:05.885" v="178" actId="20577"/>
        <pc:sldMkLst>
          <pc:docMk/>
          <pc:sldMk cId="525917498" sldId="257"/>
        </pc:sldMkLst>
        <pc:spChg chg="del mod">
          <ac:chgData name="Eric Garcia" userId="S::ergarcia_episd.org#ext#@minersutep.onmicrosoft.com::726084c6-9017-4f24-bdc7-d79270339ff6" providerId="AD" clId="Web-{86636FDD-5708-A49B-EE0B-986FADD12B29}" dt="2025-07-18T19:33:58.947" v="47"/>
          <ac:spMkLst>
            <pc:docMk/>
            <pc:sldMk cId="525917498" sldId="257"/>
            <ac:spMk id="7" creationId="{2932DF53-18F4-AF22-D140-7E203A863BB6}"/>
          </ac:spMkLst>
        </pc:spChg>
        <pc:spChg chg="mod">
          <ac:chgData name="Eric Garcia" userId="S::ergarcia_episd.org#ext#@minersutep.onmicrosoft.com::726084c6-9017-4f24-bdc7-d79270339ff6" providerId="AD" clId="Web-{86636FDD-5708-A49B-EE0B-986FADD12B29}" dt="2025-07-18T20:00:09.471" v="149" actId="1076"/>
          <ac:spMkLst>
            <pc:docMk/>
            <pc:sldMk cId="525917498" sldId="257"/>
            <ac:spMk id="11" creationId="{AED50B66-0BCC-A189-1FB0-A774420F4F33}"/>
          </ac:spMkLst>
        </pc:spChg>
        <pc:spChg chg="add del">
          <ac:chgData name="Eric Garcia" userId="S::ergarcia_episd.org#ext#@minersutep.onmicrosoft.com::726084c6-9017-4f24-bdc7-d79270339ff6" providerId="AD" clId="Web-{86636FDD-5708-A49B-EE0B-986FADD12B29}" dt="2025-07-18T19:29:18.484" v="10"/>
          <ac:spMkLst>
            <pc:docMk/>
            <pc:sldMk cId="525917498" sldId="257"/>
            <ac:spMk id="16" creationId="{348D20A7-0B75-5DAC-A336-A374A4EC930A}"/>
          </ac:spMkLst>
        </pc:spChg>
        <pc:spChg chg="add del">
          <ac:chgData name="Eric Garcia" userId="S::ergarcia_episd.org#ext#@minersutep.onmicrosoft.com::726084c6-9017-4f24-bdc7-d79270339ff6" providerId="AD" clId="Web-{86636FDD-5708-A49B-EE0B-986FADD12B29}" dt="2025-07-18T19:53:02.628" v="113"/>
          <ac:spMkLst>
            <pc:docMk/>
            <pc:sldMk cId="525917498" sldId="257"/>
            <ac:spMk id="16" creationId="{6CC54DAF-553F-C4F6-77DC-71575A25CEAD}"/>
          </ac:spMkLst>
        </pc:spChg>
        <pc:spChg chg="add mod">
          <ac:chgData name="Eric Garcia" userId="S::ergarcia_episd.org#ext#@minersutep.onmicrosoft.com::726084c6-9017-4f24-bdc7-d79270339ff6" providerId="AD" clId="Web-{86636FDD-5708-A49B-EE0B-986FADD12B29}" dt="2025-07-18T20:02:50.258" v="168" actId="1076"/>
          <ac:spMkLst>
            <pc:docMk/>
            <pc:sldMk cId="525917498" sldId="257"/>
            <ac:spMk id="17" creationId="{3954EC2B-53C1-08B9-34F9-148153CAAD30}"/>
          </ac:spMkLst>
        </pc:spChg>
        <pc:spChg chg="del">
          <ac:chgData name="Eric Garcia" userId="S::ergarcia_episd.org#ext#@minersutep.onmicrosoft.com::726084c6-9017-4f24-bdc7-d79270339ff6" providerId="AD" clId="Web-{86636FDD-5708-A49B-EE0B-986FADD12B29}" dt="2025-07-18T19:36:49.234" v="52"/>
          <ac:spMkLst>
            <pc:docMk/>
            <pc:sldMk cId="525917498" sldId="257"/>
            <ac:spMk id="20" creationId="{07D4DC81-2863-0F75-8865-47F980A992C1}"/>
          </ac:spMkLst>
        </pc:spChg>
        <pc:spChg chg="add">
          <ac:chgData name="Eric Garcia" userId="S::ergarcia_episd.org#ext#@minersutep.onmicrosoft.com::726084c6-9017-4f24-bdc7-d79270339ff6" providerId="AD" clId="Web-{86636FDD-5708-A49B-EE0B-986FADD12B29}" dt="2025-07-18T19:53:07.519" v="114"/>
          <ac:spMkLst>
            <pc:docMk/>
            <pc:sldMk cId="525917498" sldId="257"/>
            <ac:spMk id="20" creationId="{FF42E06C-7FD7-B769-1B77-8B72144CBB94}"/>
          </ac:spMkLst>
        </pc:spChg>
        <pc:spChg chg="mod">
          <ac:chgData name="Eric Garcia" userId="S::ergarcia_episd.org#ext#@minersutep.onmicrosoft.com::726084c6-9017-4f24-bdc7-d79270339ff6" providerId="AD" clId="Web-{86636FDD-5708-A49B-EE0B-986FADD12B29}" dt="2025-07-18T20:00:25.175" v="152" actId="14100"/>
          <ac:spMkLst>
            <pc:docMk/>
            <pc:sldMk cId="525917498" sldId="257"/>
            <ac:spMk id="25" creationId="{657DCC10-6B32-DD2C-44C9-F3620BB3C67F}"/>
          </ac:spMkLst>
        </pc:spChg>
        <pc:spChg chg="add del">
          <ac:chgData name="Eric Garcia" userId="S::ergarcia_episd.org#ext#@minersutep.onmicrosoft.com::726084c6-9017-4f24-bdc7-d79270339ff6" providerId="AD" clId="Web-{86636FDD-5708-A49B-EE0B-986FADD12B29}" dt="2025-07-18T19:53:35.785" v="119"/>
          <ac:spMkLst>
            <pc:docMk/>
            <pc:sldMk cId="525917498" sldId="257"/>
            <ac:spMk id="26" creationId="{A7D15357-6629-7CF0-F8D1-CEDB04D1D02E}"/>
          </ac:spMkLst>
        </pc:spChg>
        <pc:spChg chg="add del">
          <ac:chgData name="Eric Garcia" userId="S::ergarcia_episd.org#ext#@minersutep.onmicrosoft.com::726084c6-9017-4f24-bdc7-d79270339ff6" providerId="AD" clId="Web-{86636FDD-5708-A49B-EE0B-986FADD12B29}" dt="2025-07-18T19:30:25.158" v="16"/>
          <ac:spMkLst>
            <pc:docMk/>
            <pc:sldMk cId="525917498" sldId="257"/>
            <ac:spMk id="26" creationId="{D3F5404C-07E7-6349-AA14-CF769B09B37B}"/>
          </ac:spMkLst>
        </pc:spChg>
        <pc:spChg chg="mod">
          <ac:chgData name="Eric Garcia" userId="S::ergarcia_episd.org#ext#@minersutep.onmicrosoft.com::726084c6-9017-4f24-bdc7-d79270339ff6" providerId="AD" clId="Web-{86636FDD-5708-A49B-EE0B-986FADD12B29}" dt="2025-07-18T20:00:16.034" v="150" actId="1076"/>
          <ac:spMkLst>
            <pc:docMk/>
            <pc:sldMk cId="525917498" sldId="257"/>
            <ac:spMk id="29" creationId="{A3F08102-1DBF-73C1-709D-634AB10FA1BF}"/>
          </ac:spMkLst>
        </pc:spChg>
        <pc:spChg chg="add del">
          <ac:chgData name="Eric Garcia" userId="S::ergarcia_episd.org#ext#@minersutep.onmicrosoft.com::726084c6-9017-4f24-bdc7-d79270339ff6" providerId="AD" clId="Web-{86636FDD-5708-A49B-EE0B-986FADD12B29}" dt="2025-07-18T19:30:34.284" v="18"/>
          <ac:spMkLst>
            <pc:docMk/>
            <pc:sldMk cId="525917498" sldId="257"/>
            <ac:spMk id="31" creationId="{327882E4-D1F7-7D08-975B-277B0CA036A7}"/>
          </ac:spMkLst>
        </pc:spChg>
        <pc:spChg chg="add del">
          <ac:chgData name="Eric Garcia" userId="S::ergarcia_episd.org#ext#@minersutep.onmicrosoft.com::726084c6-9017-4f24-bdc7-d79270339ff6" providerId="AD" clId="Web-{86636FDD-5708-A49B-EE0B-986FADD12B29}" dt="2025-07-18T19:30:56.675" v="22"/>
          <ac:spMkLst>
            <pc:docMk/>
            <pc:sldMk cId="525917498" sldId="257"/>
            <ac:spMk id="32" creationId="{D85ECC9B-7E20-4278-5E8F-CE1B906EE981}"/>
          </ac:spMkLst>
        </pc:spChg>
        <pc:spChg chg="add mod">
          <ac:chgData name="Eric Garcia" userId="S::ergarcia_episd.org#ext#@minersutep.onmicrosoft.com::726084c6-9017-4f24-bdc7-d79270339ff6" providerId="AD" clId="Web-{86636FDD-5708-A49B-EE0B-986FADD12B29}" dt="2025-07-18T20:26:05.885" v="178" actId="20577"/>
          <ac:spMkLst>
            <pc:docMk/>
            <pc:sldMk cId="525917498" sldId="257"/>
            <ac:spMk id="36" creationId="{E493443F-4B02-BD9A-0068-02B5C439001A}"/>
          </ac:spMkLst>
        </pc:spChg>
        <pc:spChg chg="add del">
          <ac:chgData name="Eric Garcia" userId="S::ergarcia_episd.org#ext#@minersutep.onmicrosoft.com::726084c6-9017-4f24-bdc7-d79270339ff6" providerId="AD" clId="Web-{86636FDD-5708-A49B-EE0B-986FADD12B29}" dt="2025-07-18T19:39:46.209" v="78"/>
          <ac:spMkLst>
            <pc:docMk/>
            <pc:sldMk cId="525917498" sldId="257"/>
            <ac:spMk id="38" creationId="{FB2544A6-0699-D98F-9A24-6CC369C98F6D}"/>
          </ac:spMkLst>
        </pc:spChg>
        <pc:spChg chg="add mod">
          <ac:chgData name="Eric Garcia" userId="S::ergarcia_episd.org#ext#@minersutep.onmicrosoft.com::726084c6-9017-4f24-bdc7-d79270339ff6" providerId="AD" clId="Web-{86636FDD-5708-A49B-EE0B-986FADD12B29}" dt="2025-07-18T20:02:18.898" v="164" actId="1076"/>
          <ac:spMkLst>
            <pc:docMk/>
            <pc:sldMk cId="525917498" sldId="257"/>
            <ac:spMk id="39" creationId="{D8FC375E-9053-71AE-5770-A7B7B7EF784F}"/>
          </ac:spMkLst>
        </pc:spChg>
        <pc:graphicFrameChg chg="mod modGraphic">
          <ac:chgData name="Eric Garcia" userId="S::ergarcia_episd.org#ext#@minersutep.onmicrosoft.com::726084c6-9017-4f24-bdc7-d79270339ff6" providerId="AD" clId="Web-{86636FDD-5708-A49B-EE0B-986FADD12B29}" dt="2025-07-18T20:01:02.770" v="157"/>
          <ac:graphicFrameMkLst>
            <pc:docMk/>
            <pc:sldMk cId="525917498" sldId="257"/>
            <ac:graphicFrameMk id="12" creationId="{C828F80A-3004-1BE6-3B91-F0E5881C5AAB}"/>
          </ac:graphicFrameMkLst>
        </pc:graphicFrameChg>
        <pc:picChg chg="add del mod">
          <ac:chgData name="Eric Garcia" userId="S::ergarcia_episd.org#ext#@minersutep.onmicrosoft.com::726084c6-9017-4f24-bdc7-d79270339ff6" providerId="AD" clId="Web-{86636FDD-5708-A49B-EE0B-986FADD12B29}" dt="2025-07-18T19:52:55.268" v="111"/>
          <ac:picMkLst>
            <pc:docMk/>
            <pc:sldMk cId="525917498" sldId="257"/>
            <ac:picMk id="7" creationId="{DCA4C406-C40F-1411-CE14-C90A7FE277C7}"/>
          </ac:picMkLst>
        </pc:picChg>
        <pc:picChg chg="add mod">
          <ac:chgData name="Eric Garcia" userId="S::ergarcia_episd.org#ext#@minersutep.onmicrosoft.com::726084c6-9017-4f24-bdc7-d79270339ff6" providerId="AD" clId="Web-{86636FDD-5708-A49B-EE0B-986FADD12B29}" dt="2025-07-18T20:02:54.446" v="169" actId="1076"/>
          <ac:picMkLst>
            <pc:docMk/>
            <pc:sldMk cId="525917498" sldId="257"/>
            <ac:picMk id="14" creationId="{D42AE313-0D2E-4BB2-AC37-80CDEED12DEA}"/>
          </ac:picMkLst>
        </pc:picChg>
        <pc:picChg chg="add mod">
          <ac:chgData name="Eric Garcia" userId="S::ergarcia_episd.org#ext#@minersutep.onmicrosoft.com::726084c6-9017-4f24-bdc7-d79270339ff6" providerId="AD" clId="Web-{86636FDD-5708-A49B-EE0B-986FADD12B29}" dt="2025-07-18T20:02:41.883" v="167" actId="1076"/>
          <ac:picMkLst>
            <pc:docMk/>
            <pc:sldMk cId="525917498" sldId="257"/>
            <ac:picMk id="22" creationId="{327F7733-8ACB-839B-994F-0D44E13B5177}"/>
          </ac:picMkLst>
        </pc:picChg>
        <pc:picChg chg="add del mod">
          <ac:chgData name="Eric Garcia" userId="S::ergarcia_episd.org#ext#@minersutep.onmicrosoft.com::726084c6-9017-4f24-bdc7-d79270339ff6" providerId="AD" clId="Web-{86636FDD-5708-A49B-EE0B-986FADD12B29}" dt="2025-07-18T19:54:37.084" v="122"/>
          <ac:picMkLst>
            <pc:docMk/>
            <pc:sldMk cId="525917498" sldId="257"/>
            <ac:picMk id="27" creationId="{5AC8EE15-E732-A782-A7ED-A18035126942}"/>
          </ac:picMkLst>
        </pc:picChg>
        <pc:picChg chg="add mod">
          <ac:chgData name="Eric Garcia" userId="S::ergarcia_episd.org#ext#@minersutep.onmicrosoft.com::726084c6-9017-4f24-bdc7-d79270339ff6" providerId="AD" clId="Web-{86636FDD-5708-A49B-EE0B-986FADD12B29}" dt="2025-07-18T20:02:22.679" v="165" actId="1076"/>
          <ac:picMkLst>
            <pc:docMk/>
            <pc:sldMk cId="525917498" sldId="257"/>
            <ac:picMk id="37" creationId="{CAEB67F1-98E1-6BF0-4573-E8417B033244}"/>
          </ac:picMkLst>
        </pc:picChg>
        <pc:picChg chg="add mod">
          <ac:chgData name="Eric Garcia" userId="S::ergarcia_episd.org#ext#@minersutep.onmicrosoft.com::726084c6-9017-4f24-bdc7-d79270339ff6" providerId="AD" clId="Web-{86636FDD-5708-A49B-EE0B-986FADD12B29}" dt="2025-07-18T20:03:24.009" v="170" actId="14100"/>
          <ac:picMkLst>
            <pc:docMk/>
            <pc:sldMk cId="525917498" sldId="257"/>
            <ac:picMk id="38" creationId="{3EEE48EA-B464-3752-CD22-AFA49C178A71}"/>
          </ac:picMkLst>
        </pc:picChg>
        <pc:inkChg chg="del">
          <ac:chgData name="Eric Garcia" userId="S::ergarcia_episd.org#ext#@minersutep.onmicrosoft.com::726084c6-9017-4f24-bdc7-d79270339ff6" providerId="AD" clId="Web-{86636FDD-5708-A49B-EE0B-986FADD12B29}" dt="2025-07-18T19:58:57.828" v="142"/>
          <ac:inkMkLst>
            <pc:docMk/>
            <pc:sldMk cId="525917498" sldId="257"/>
            <ac:inkMk id="26" creationId="{295A62CD-2F51-3164-83A8-01AFB646A4C9}"/>
          </ac:inkMkLst>
        </pc:inkChg>
        <pc:inkChg chg="del">
          <ac:chgData name="Eric Garcia" userId="S::ergarcia_episd.org#ext#@minersutep.onmicrosoft.com::726084c6-9017-4f24-bdc7-d79270339ff6" providerId="AD" clId="Web-{86636FDD-5708-A49B-EE0B-986FADD12B29}" dt="2025-07-18T19:58:54.375" v="141"/>
          <ac:inkMkLst>
            <pc:docMk/>
            <pc:sldMk cId="525917498" sldId="257"/>
            <ac:inkMk id="27" creationId="{BA472B8D-A66A-A18D-69AF-56CA8E2FD4A9}"/>
          </ac:inkMkLst>
        </pc:inkChg>
        <pc:inkChg chg="del">
          <ac:chgData name="Eric Garcia" userId="S::ergarcia_episd.org#ext#@minersutep.onmicrosoft.com::726084c6-9017-4f24-bdc7-d79270339ff6" providerId="AD" clId="Web-{86636FDD-5708-A49B-EE0B-986FADD12B29}" dt="2025-07-18T19:58:54.375" v="140"/>
          <ac:inkMkLst>
            <pc:docMk/>
            <pc:sldMk cId="525917498" sldId="257"/>
            <ac:inkMk id="40" creationId="{1140AFE8-C5D3-8CE7-F89B-1914A2D05FD7}"/>
          </ac:inkMkLst>
        </pc:inkChg>
        <pc:inkChg chg="del">
          <ac:chgData name="Eric Garcia" userId="S::ergarcia_episd.org#ext#@minersutep.onmicrosoft.com::726084c6-9017-4f24-bdc7-d79270339ff6" providerId="AD" clId="Web-{86636FDD-5708-A49B-EE0B-986FADD12B29}" dt="2025-07-18T19:54:41.788" v="123"/>
          <ac:inkMkLst>
            <pc:docMk/>
            <pc:sldMk cId="525917498" sldId="257"/>
            <ac:inkMk id="40" creationId="{9D6ED2E7-525D-74D6-6DF0-140B70C89337}"/>
          </ac:inkMkLst>
        </pc:inkChg>
        <pc:inkChg chg="del">
          <ac:chgData name="Eric Garcia" userId="S::ergarcia_episd.org#ext#@minersutep.onmicrosoft.com::726084c6-9017-4f24-bdc7-d79270339ff6" providerId="AD" clId="Web-{86636FDD-5708-A49B-EE0B-986FADD12B29}" dt="2025-07-18T19:58:44.499" v="138"/>
          <ac:inkMkLst>
            <pc:docMk/>
            <pc:sldMk cId="525917498" sldId="257"/>
            <ac:inkMk id="41" creationId="{BC872311-F5E5-CECC-BAB1-89D44F76ECDF}"/>
          </ac:inkMkLst>
        </pc:inkChg>
        <pc:inkChg chg="del">
          <ac:chgData name="Eric Garcia" userId="S::ergarcia_episd.org#ext#@minersutep.onmicrosoft.com::726084c6-9017-4f24-bdc7-d79270339ff6" providerId="AD" clId="Web-{86636FDD-5708-A49B-EE0B-986FADD12B29}" dt="2025-07-18T19:58:44.499" v="137"/>
          <ac:inkMkLst>
            <pc:docMk/>
            <pc:sldMk cId="525917498" sldId="257"/>
            <ac:inkMk id="42" creationId="{7B37D4D0-4005-D35B-17ED-AF55CD950D64}"/>
          </ac:inkMkLst>
        </pc:inkChg>
        <pc:inkChg chg="del">
          <ac:chgData name="Eric Garcia" userId="S::ergarcia_episd.org#ext#@minersutep.onmicrosoft.com::726084c6-9017-4f24-bdc7-d79270339ff6" providerId="AD" clId="Web-{86636FDD-5708-A49B-EE0B-986FADD12B29}" dt="2025-07-18T19:58:50.093" v="139"/>
          <ac:inkMkLst>
            <pc:docMk/>
            <pc:sldMk cId="525917498" sldId="257"/>
            <ac:inkMk id="43" creationId="{A466CAFF-4052-40A6-F7C9-1D20012891BD}"/>
          </ac:inkMkLst>
        </pc:inkChg>
        <pc:inkChg chg="del">
          <ac:chgData name="Eric Garcia" userId="S::ergarcia_episd.org#ext#@minersutep.onmicrosoft.com::726084c6-9017-4f24-bdc7-d79270339ff6" providerId="AD" clId="Web-{86636FDD-5708-A49B-EE0B-986FADD12B29}" dt="2025-07-18T19:58:44.499" v="136"/>
          <ac:inkMkLst>
            <pc:docMk/>
            <pc:sldMk cId="525917498" sldId="257"/>
            <ac:inkMk id="44" creationId="{CF1A7109-836A-7800-9BB3-DA1BC9B94B63}"/>
          </ac:inkMkLst>
        </pc:inkChg>
        <pc:inkChg chg="del">
          <ac:chgData name="Eric Garcia" userId="S::ergarcia_episd.org#ext#@minersutep.onmicrosoft.com::726084c6-9017-4f24-bdc7-d79270339ff6" providerId="AD" clId="Web-{86636FDD-5708-A49B-EE0B-986FADD12B29}" dt="2025-07-18T19:58:44.499" v="135"/>
          <ac:inkMkLst>
            <pc:docMk/>
            <pc:sldMk cId="525917498" sldId="257"/>
            <ac:inkMk id="45" creationId="{06758920-0C10-A766-E0D2-87641A93B0F2}"/>
          </ac:inkMkLst>
        </pc:inkChg>
        <pc:extLst>
          <p:ext xmlns:p="http://schemas.openxmlformats.org/presentationml/2006/main" uri="{D6D511B9-2390-475A-947B-AFAB55BFBCF1}">
            <pc226:cmChg xmlns:pc226="http://schemas.microsoft.com/office/powerpoint/2022/06/main/command" chg="mod">
              <pc226:chgData name="Eric Garcia" userId="S::ergarcia_episd.org#ext#@minersutep.onmicrosoft.com::726084c6-9017-4f24-bdc7-d79270339ff6" providerId="AD" clId="Web-{86636FDD-5708-A49B-EE0B-986FADD12B29}" dt="2025-07-18T20:20:40.613" v="177" actId="20577"/>
              <pc2:cmMkLst xmlns:pc2="http://schemas.microsoft.com/office/powerpoint/2019/9/main/command">
                <pc:docMk/>
                <pc:sldMk cId="525917498" sldId="257"/>
                <pc2:cmMk id="{E7C2CFFB-8C5D-42B1-85C6-0D7F13A3F662}"/>
              </pc2:cmMkLst>
            </pc226:cmChg>
          </p:ext>
        </pc:extLst>
      </pc:sldChg>
      <pc:sldChg chg="new del">
        <pc:chgData name="Eric Garcia" userId="S::ergarcia_episd.org#ext#@minersutep.onmicrosoft.com::726084c6-9017-4f24-bdc7-d79270339ff6" providerId="AD" clId="Web-{86636FDD-5708-A49B-EE0B-986FADD12B29}" dt="2025-07-18T19:28:45.951" v="3"/>
        <pc:sldMkLst>
          <pc:docMk/>
          <pc:sldMk cId="1369162384" sldId="258"/>
        </pc:sldMkLst>
      </pc:sldChg>
    </pc:docChg>
  </pc:docChgLst>
  <pc:docChgLst>
    <pc:chgData name="Eric Garcia" userId="S::ergarcia_episd.org#ext#@minersutep.onmicrosoft.com::726084c6-9017-4f24-bdc7-d79270339ff6" providerId="AD" clId="Web-{2BF407F3-1CB9-5C28-13CE-45A5666CEECF}"/>
    <pc:docChg chg="modSld">
      <pc:chgData name="Eric Garcia" userId="S::ergarcia_episd.org#ext#@minersutep.onmicrosoft.com::726084c6-9017-4f24-bdc7-d79270339ff6" providerId="AD" clId="Web-{2BF407F3-1CB9-5C28-13CE-45A5666CEECF}" dt="2025-07-18T17:32:40.363" v="12" actId="20577"/>
      <pc:docMkLst>
        <pc:docMk/>
      </pc:docMkLst>
      <pc:sldChg chg="modSp modCm">
        <pc:chgData name="Eric Garcia" userId="S::ergarcia_episd.org#ext#@minersutep.onmicrosoft.com::726084c6-9017-4f24-bdc7-d79270339ff6" providerId="AD" clId="Web-{2BF407F3-1CB9-5C28-13CE-45A5666CEECF}" dt="2025-07-18T17:32:40.363" v="12" actId="20577"/>
        <pc:sldMkLst>
          <pc:docMk/>
          <pc:sldMk cId="525917498" sldId="257"/>
        </pc:sldMkLst>
        <pc:spChg chg="mod">
          <ac:chgData name="Eric Garcia" userId="S::ergarcia_episd.org#ext#@minersutep.onmicrosoft.com::726084c6-9017-4f24-bdc7-d79270339ff6" providerId="AD" clId="Web-{2BF407F3-1CB9-5C28-13CE-45A5666CEECF}" dt="2025-07-18T17:22:20.381" v="5" actId="1076"/>
          <ac:spMkLst>
            <pc:docMk/>
            <pc:sldMk cId="525917498" sldId="257"/>
            <ac:spMk id="11" creationId="{AED50B66-0BCC-A189-1FB0-A774420F4F33}"/>
          </ac:spMkLst>
        </pc:spChg>
        <pc:spChg chg="mod">
          <ac:chgData name="Eric Garcia" userId="S::ergarcia_episd.org#ext#@minersutep.onmicrosoft.com::726084c6-9017-4f24-bdc7-d79270339ff6" providerId="AD" clId="Web-{2BF407F3-1CB9-5C28-13CE-45A5666CEECF}" dt="2025-07-18T17:32:40.363" v="12" actId="20577"/>
          <ac:spMkLst>
            <pc:docMk/>
            <pc:sldMk cId="525917498" sldId="257"/>
            <ac:spMk id="13" creationId="{7746C8A5-31FA-0C6E-3CC9-2D0E1C0BB75A}"/>
          </ac:spMkLst>
        </pc:spChg>
        <pc:picChg chg="mod">
          <ac:chgData name="Eric Garcia" userId="S::ergarcia_episd.org#ext#@minersutep.onmicrosoft.com::726084c6-9017-4f24-bdc7-d79270339ff6" providerId="AD" clId="Web-{2BF407F3-1CB9-5C28-13CE-45A5666CEECF}" dt="2025-07-18T17:19:07.377" v="1" actId="1076"/>
          <ac:picMkLst>
            <pc:docMk/>
            <pc:sldMk cId="525917498" sldId="257"/>
            <ac:picMk id="16" creationId="{A311A63A-B7B0-056E-89C4-EB76D0ABCE43}"/>
          </ac:picMkLst>
        </pc:picChg>
        <pc:picChg chg="mod">
          <ac:chgData name="Eric Garcia" userId="S::ergarcia_episd.org#ext#@minersutep.onmicrosoft.com::726084c6-9017-4f24-bdc7-d79270339ff6" providerId="AD" clId="Web-{2BF407F3-1CB9-5C28-13CE-45A5666CEECF}" dt="2025-07-18T17:19:15.846" v="2" actId="14100"/>
          <ac:picMkLst>
            <pc:docMk/>
            <pc:sldMk cId="525917498" sldId="257"/>
            <ac:picMk id="26" creationId="{FE00C3A3-334B-A8D6-7FAA-5CC466B71754}"/>
          </ac:picMkLst>
        </pc:picChg>
        <pc:extLst>
          <p:ext xmlns:p="http://schemas.openxmlformats.org/presentationml/2006/main" uri="{D6D511B9-2390-475A-947B-AFAB55BFBCF1}">
            <pc226:cmChg xmlns:pc226="http://schemas.microsoft.com/office/powerpoint/2022/06/main/command" chg="mod">
              <pc226:chgData name="Eric Garcia" userId="S::ergarcia_episd.org#ext#@minersutep.onmicrosoft.com::726084c6-9017-4f24-bdc7-d79270339ff6" providerId="AD" clId="Web-{2BF407F3-1CB9-5C28-13CE-45A5666CEECF}" dt="2025-07-18T17:32:40.348" v="11" actId="20577"/>
              <pc2:cmMkLst xmlns:pc2="http://schemas.microsoft.com/office/powerpoint/2019/9/main/command">
                <pc:docMk/>
                <pc:sldMk cId="525917498" sldId="257"/>
                <pc2:cmMk id="{E7C2CFFB-8C5D-42B1-85C6-0D7F13A3F662}"/>
              </pc2:cmMkLst>
            </pc226:cmChg>
          </p:ext>
        </pc:extLst>
      </pc:sldChg>
    </pc:docChg>
  </pc:docChgLst>
  <pc:docChgLst>
    <pc:chgData name="Dan Quinones" userId="S::dan.quinonesjr_gmail.com#ext#@minersutep.onmicrosoft.com::2403c3a7-d859-4cf0-adb0-d4e5ca357e8c" providerId="AD" clId="Web-{DF886D8F-33C0-A502-B95B-746FFBF915F0}"/>
    <pc:docChg chg="modSld">
      <pc:chgData name="Dan Quinones" userId="S::dan.quinonesjr_gmail.com#ext#@minersutep.onmicrosoft.com::2403c3a7-d859-4cf0-adb0-d4e5ca357e8c" providerId="AD" clId="Web-{DF886D8F-33C0-A502-B95B-746FFBF915F0}" dt="2025-07-07T17:47:46.565" v="36" actId="20577"/>
      <pc:docMkLst>
        <pc:docMk/>
      </pc:docMkLst>
    </pc:docChg>
  </pc:docChgLst>
  <pc:docChgLst>
    <pc:chgData name="Dan Quinones" userId="S::dan.quinonesjr_gmail.com#ext#@minersutep.onmicrosoft.com::2403c3a7-d859-4cf0-adb0-d4e5ca357e8c" providerId="AD" clId="Web-{272DBDB5-9561-F0E3-E382-C8110350BDB2}"/>
    <pc:docChg chg="modSld">
      <pc:chgData name="Dan Quinones" userId="S::dan.quinonesjr_gmail.com#ext#@minersutep.onmicrosoft.com::2403c3a7-d859-4cf0-adb0-d4e5ca357e8c" providerId="AD" clId="Web-{272DBDB5-9561-F0E3-E382-C8110350BDB2}" dt="2025-07-18T17:22:02.993" v="188" actId="20577"/>
      <pc:docMkLst>
        <pc:docMk/>
      </pc:docMkLst>
      <pc:sldChg chg="addSp delSp modSp modCm">
        <pc:chgData name="Dan Quinones" userId="S::dan.quinonesjr_gmail.com#ext#@minersutep.onmicrosoft.com::2403c3a7-d859-4cf0-adb0-d4e5ca357e8c" providerId="AD" clId="Web-{272DBDB5-9561-F0E3-E382-C8110350BDB2}" dt="2025-07-18T17:22:02.993" v="188" actId="20577"/>
        <pc:sldMkLst>
          <pc:docMk/>
          <pc:sldMk cId="525917498" sldId="257"/>
        </pc:sldMkLst>
        <pc:spChg chg="mod">
          <ac:chgData name="Dan Quinones" userId="S::dan.quinonesjr_gmail.com#ext#@minersutep.onmicrosoft.com::2403c3a7-d859-4cf0-adb0-d4e5ca357e8c" providerId="AD" clId="Web-{272DBDB5-9561-F0E3-E382-C8110350BDB2}" dt="2025-07-18T17:22:02.993" v="188" actId="20577"/>
          <ac:spMkLst>
            <pc:docMk/>
            <pc:sldMk cId="525917498" sldId="257"/>
            <ac:spMk id="2" creationId="{E71ADBAB-85FB-A2FE-8DDC-47B0389BB288}"/>
          </ac:spMkLst>
        </pc:spChg>
        <pc:spChg chg="mod">
          <ac:chgData name="Dan Quinones" userId="S::dan.quinonesjr_gmail.com#ext#@minersutep.onmicrosoft.com::2403c3a7-d859-4cf0-adb0-d4e5ca357e8c" providerId="AD" clId="Web-{272DBDB5-9561-F0E3-E382-C8110350BDB2}" dt="2025-07-18T16:44:15.922" v="31" actId="1076"/>
          <ac:spMkLst>
            <pc:docMk/>
            <pc:sldMk cId="525917498" sldId="257"/>
            <ac:spMk id="3" creationId="{C9BAFBE4-5483-A188-50C8-7BF55BF40977}"/>
          </ac:spMkLst>
        </pc:spChg>
        <pc:spChg chg="mod">
          <ac:chgData name="Dan Quinones" userId="S::dan.quinonesjr_gmail.com#ext#@minersutep.onmicrosoft.com::2403c3a7-d859-4cf0-adb0-d4e5ca357e8c" providerId="AD" clId="Web-{272DBDB5-9561-F0E3-E382-C8110350BDB2}" dt="2025-07-18T16:52:46.617" v="68" actId="1076"/>
          <ac:spMkLst>
            <pc:docMk/>
            <pc:sldMk cId="525917498" sldId="257"/>
            <ac:spMk id="6" creationId="{EDA1AA3C-A973-56B7-FCC2-863F011115D5}"/>
          </ac:spMkLst>
        </pc:spChg>
        <pc:spChg chg="add del">
          <ac:chgData name="Dan Quinones" userId="S::dan.quinonesjr_gmail.com#ext#@minersutep.onmicrosoft.com::2403c3a7-d859-4cf0-adb0-d4e5ca357e8c" providerId="AD" clId="Web-{272DBDB5-9561-F0E3-E382-C8110350BDB2}" dt="2025-07-18T17:10:20.398" v="88"/>
          <ac:spMkLst>
            <pc:docMk/>
            <pc:sldMk cId="525917498" sldId="257"/>
            <ac:spMk id="7" creationId="{00E51DE8-84A9-EC74-2F07-5C1F793209CA}"/>
          </ac:spMkLst>
        </pc:spChg>
        <pc:spChg chg="add del">
          <ac:chgData name="Dan Quinones" userId="S::dan.quinonesjr_gmail.com#ext#@minersutep.onmicrosoft.com::2403c3a7-d859-4cf0-adb0-d4e5ca357e8c" providerId="AD" clId="Web-{272DBDB5-9561-F0E3-E382-C8110350BDB2}" dt="2025-07-18T17:15:17.131" v="166"/>
          <ac:spMkLst>
            <pc:docMk/>
            <pc:sldMk cId="525917498" sldId="257"/>
            <ac:spMk id="7" creationId="{93A431AC-0387-4522-E6B7-A9EFC4BEABA0}"/>
          </ac:spMkLst>
        </pc:spChg>
        <pc:spChg chg="mod">
          <ac:chgData name="Dan Quinones" userId="S::dan.quinonesjr_gmail.com#ext#@minersutep.onmicrosoft.com::2403c3a7-d859-4cf0-adb0-d4e5ca357e8c" providerId="AD" clId="Web-{272DBDB5-9561-F0E3-E382-C8110350BDB2}" dt="2025-07-18T16:44:29.298" v="33" actId="1076"/>
          <ac:spMkLst>
            <pc:docMk/>
            <pc:sldMk cId="525917498" sldId="257"/>
            <ac:spMk id="10" creationId="{03440E18-D67D-DB67-2DC2-1B3C1B59E8E8}"/>
          </ac:spMkLst>
        </pc:spChg>
        <pc:spChg chg="mod">
          <ac:chgData name="Dan Quinones" userId="S::dan.quinonesjr_gmail.com#ext#@minersutep.onmicrosoft.com::2403c3a7-d859-4cf0-adb0-d4e5ca357e8c" providerId="AD" clId="Web-{272DBDB5-9561-F0E3-E382-C8110350BDB2}" dt="2025-07-18T16:55:04.357" v="77" actId="14100"/>
          <ac:spMkLst>
            <pc:docMk/>
            <pc:sldMk cId="525917498" sldId="257"/>
            <ac:spMk id="11" creationId="{AED50B66-0BCC-A189-1FB0-A774420F4F33}"/>
          </ac:spMkLst>
        </pc:spChg>
        <pc:spChg chg="add del mod">
          <ac:chgData name="Dan Quinones" userId="S::dan.quinonesjr_gmail.com#ext#@minersutep.onmicrosoft.com::2403c3a7-d859-4cf0-adb0-d4e5ca357e8c" providerId="AD" clId="Web-{272DBDB5-9561-F0E3-E382-C8110350BDB2}" dt="2025-07-18T17:15:33.756" v="169"/>
          <ac:spMkLst>
            <pc:docMk/>
            <pc:sldMk cId="525917498" sldId="257"/>
            <ac:spMk id="20" creationId="{590B24DE-4566-8DF7-9022-25BE37C1480C}"/>
          </ac:spMkLst>
        </pc:spChg>
        <pc:spChg chg="add del mod">
          <ac:chgData name="Dan Quinones" userId="S::dan.quinonesjr_gmail.com#ext#@minersutep.onmicrosoft.com::2403c3a7-d859-4cf0-adb0-d4e5ca357e8c" providerId="AD" clId="Web-{272DBDB5-9561-F0E3-E382-C8110350BDB2}" dt="2025-07-18T16:50:00.875" v="58"/>
          <ac:spMkLst>
            <pc:docMk/>
            <pc:sldMk cId="525917498" sldId="257"/>
            <ac:spMk id="20" creationId="{7EE5CB25-1844-88A2-6969-685FFEF976C5}"/>
          </ac:spMkLst>
        </pc:spChg>
        <pc:spChg chg="add del">
          <ac:chgData name="Dan Quinones" userId="S::dan.quinonesjr_gmail.com#ext#@minersutep.onmicrosoft.com::2403c3a7-d859-4cf0-adb0-d4e5ca357e8c" providerId="AD" clId="Web-{272DBDB5-9561-F0E3-E382-C8110350BDB2}" dt="2025-07-18T17:10:34.915" v="90"/>
          <ac:spMkLst>
            <pc:docMk/>
            <pc:sldMk cId="525917498" sldId="257"/>
            <ac:spMk id="20" creationId="{BDFFFFE0-EAD4-5D76-C3B5-45EC9C5ACDCE}"/>
          </ac:spMkLst>
        </pc:spChg>
        <pc:spChg chg="add del mod">
          <ac:chgData name="Dan Quinones" userId="S::dan.quinonesjr_gmail.com#ext#@minersutep.onmicrosoft.com::2403c3a7-d859-4cf0-adb0-d4e5ca357e8c" providerId="AD" clId="Web-{272DBDB5-9561-F0E3-E382-C8110350BDB2}" dt="2025-07-18T16:50:18.782" v="62"/>
          <ac:spMkLst>
            <pc:docMk/>
            <pc:sldMk cId="525917498" sldId="257"/>
            <ac:spMk id="21" creationId="{88B1F971-6F96-50FC-C43B-61DF28415B06}"/>
          </ac:spMkLst>
        </pc:spChg>
        <pc:spChg chg="mod">
          <ac:chgData name="Dan Quinones" userId="S::dan.quinonesjr_gmail.com#ext#@minersutep.onmicrosoft.com::2403c3a7-d859-4cf0-adb0-d4e5ca357e8c" providerId="AD" clId="Web-{272DBDB5-9561-F0E3-E382-C8110350BDB2}" dt="2025-07-18T17:14:26.394" v="162" actId="14100"/>
          <ac:spMkLst>
            <pc:docMk/>
            <pc:sldMk cId="525917498" sldId="257"/>
            <ac:spMk id="21" creationId="{C6DC2148-37BD-0561-DC69-0E3F80CDE7A8}"/>
          </ac:spMkLst>
        </pc:spChg>
        <pc:spChg chg="add del">
          <ac:chgData name="Dan Quinones" userId="S::dan.quinonesjr_gmail.com#ext#@minersutep.onmicrosoft.com::2403c3a7-d859-4cf0-adb0-d4e5ca357e8c" providerId="AD" clId="Web-{272DBDB5-9561-F0E3-E382-C8110350BDB2}" dt="2025-07-18T17:16:05.398" v="172"/>
          <ac:spMkLst>
            <pc:docMk/>
            <pc:sldMk cId="525917498" sldId="257"/>
            <ac:spMk id="22" creationId="{3465B9F1-1593-0C37-C0A4-39A7FBFE51EE}"/>
          </ac:spMkLst>
        </pc:spChg>
        <pc:spChg chg="mod">
          <ac:chgData name="Dan Quinones" userId="S::dan.quinonesjr_gmail.com#ext#@minersutep.onmicrosoft.com::2403c3a7-d859-4cf0-adb0-d4e5ca357e8c" providerId="AD" clId="Web-{272DBDB5-9561-F0E3-E382-C8110350BDB2}" dt="2025-07-18T16:47:43.681" v="46" actId="1076"/>
          <ac:spMkLst>
            <pc:docMk/>
            <pc:sldMk cId="525917498" sldId="257"/>
            <ac:spMk id="29" creationId="{A3F08102-1DBF-73C1-709D-634AB10FA1BF}"/>
          </ac:spMkLst>
        </pc:spChg>
        <pc:spChg chg="mod">
          <ac:chgData name="Dan Quinones" userId="S::dan.quinonesjr_gmail.com#ext#@minersutep.onmicrosoft.com::2403c3a7-d859-4cf0-adb0-d4e5ca357e8c" providerId="AD" clId="Web-{272DBDB5-9561-F0E3-E382-C8110350BDB2}" dt="2025-07-18T17:15:46.898" v="170" actId="20577"/>
          <ac:spMkLst>
            <pc:docMk/>
            <pc:sldMk cId="525917498" sldId="257"/>
            <ac:spMk id="32" creationId="{8412D493-1D19-93ED-6577-F10B472AAB0C}"/>
          </ac:spMkLst>
        </pc:spChg>
        <pc:graphicFrameChg chg="mod modGraphic">
          <ac:chgData name="Dan Quinones" userId="S::dan.quinonesjr_gmail.com#ext#@minersutep.onmicrosoft.com::2403c3a7-d859-4cf0-adb0-d4e5ca357e8c" providerId="AD" clId="Web-{272DBDB5-9561-F0E3-E382-C8110350BDB2}" dt="2025-07-18T16:45:35.035" v="45"/>
          <ac:graphicFrameMkLst>
            <pc:docMk/>
            <pc:sldMk cId="525917498" sldId="257"/>
            <ac:graphicFrameMk id="12" creationId="{C828F80A-3004-1BE6-3B91-F0E5881C5AAB}"/>
          </ac:graphicFrameMkLst>
        </pc:graphicFrameChg>
        <pc:picChg chg="add del mod">
          <ac:chgData name="Dan Quinones" userId="S::dan.quinonesjr_gmail.com#ext#@minersutep.onmicrosoft.com::2403c3a7-d859-4cf0-adb0-d4e5ca357e8c" providerId="AD" clId="Web-{272DBDB5-9561-F0E3-E382-C8110350BDB2}" dt="2025-07-18T16:48:05.245" v="48"/>
          <ac:picMkLst>
            <pc:docMk/>
            <pc:sldMk cId="525917498" sldId="257"/>
            <ac:picMk id="7" creationId="{2135EF7D-622E-CC65-69FC-F2D8164B527D}"/>
          </ac:picMkLst>
        </pc:picChg>
        <pc:picChg chg="add mod">
          <ac:chgData name="Dan Quinones" userId="S::dan.quinonesjr_gmail.com#ext#@minersutep.onmicrosoft.com::2403c3a7-d859-4cf0-adb0-d4e5ca357e8c" providerId="AD" clId="Web-{272DBDB5-9561-F0E3-E382-C8110350BDB2}" dt="2025-07-18T16:53:50.854" v="75" actId="1076"/>
          <ac:picMkLst>
            <pc:docMk/>
            <pc:sldMk cId="525917498" sldId="257"/>
            <ac:picMk id="8" creationId="{53A28C88-A6AE-9EAA-B203-3E030D98190D}"/>
          </ac:picMkLst>
        </pc:picChg>
        <pc:picChg chg="mod">
          <ac:chgData name="Dan Quinones" userId="S::dan.quinonesjr_gmail.com#ext#@minersutep.onmicrosoft.com::2403c3a7-d859-4cf0-adb0-d4e5ca357e8c" providerId="AD" clId="Web-{272DBDB5-9561-F0E3-E382-C8110350BDB2}" dt="2025-07-18T16:52:51.914" v="69" actId="1076"/>
          <ac:picMkLst>
            <pc:docMk/>
            <pc:sldMk cId="525917498" sldId="257"/>
            <ac:picMk id="14" creationId="{9D6EB637-67CB-08AB-425A-947EC16F6AA9}"/>
          </ac:picMkLst>
        </pc:picChg>
        <pc:picChg chg="mod">
          <ac:chgData name="Dan Quinones" userId="S::dan.quinonesjr_gmail.com#ext#@minersutep.onmicrosoft.com::2403c3a7-d859-4cf0-adb0-d4e5ca357e8c" providerId="AD" clId="Web-{272DBDB5-9561-F0E3-E382-C8110350BDB2}" dt="2025-07-18T17:18:43.796" v="187" actId="14100"/>
          <ac:picMkLst>
            <pc:docMk/>
            <pc:sldMk cId="525917498" sldId="257"/>
            <ac:picMk id="16" creationId="{A311A63A-B7B0-056E-89C4-EB76D0ABCE43}"/>
          </ac:picMkLst>
        </pc:picChg>
        <pc:picChg chg="mod">
          <ac:chgData name="Dan Quinones" userId="S::dan.quinonesjr_gmail.com#ext#@minersutep.onmicrosoft.com::2403c3a7-d859-4cf0-adb0-d4e5ca357e8c" providerId="AD" clId="Web-{272DBDB5-9561-F0E3-E382-C8110350BDB2}" dt="2025-07-18T17:17:21.714" v="178" actId="14100"/>
          <ac:picMkLst>
            <pc:docMk/>
            <pc:sldMk cId="525917498" sldId="257"/>
            <ac:picMk id="17" creationId="{9EFE8469-9614-F7AF-A3E1-52102A8F8959}"/>
          </ac:picMkLst>
        </pc:picChg>
        <pc:picChg chg="mod">
          <ac:chgData name="Dan Quinones" userId="S::dan.quinonesjr_gmail.com#ext#@minersutep.onmicrosoft.com::2403c3a7-d859-4cf0-adb0-d4e5ca357e8c" providerId="AD" clId="Web-{272DBDB5-9561-F0E3-E382-C8110350BDB2}" dt="2025-07-18T16:56:43.659" v="83" actId="14100"/>
          <ac:picMkLst>
            <pc:docMk/>
            <pc:sldMk cId="525917498" sldId="257"/>
            <ac:picMk id="22" creationId="{DDC11CDB-E835-7017-539B-955AD13E050E}"/>
          </ac:picMkLst>
        </pc:picChg>
        <pc:picChg chg="add mod">
          <ac:chgData name="Dan Quinones" userId="S::dan.quinonesjr_gmail.com#ext#@minersutep.onmicrosoft.com::2403c3a7-d859-4cf0-adb0-d4e5ca357e8c" providerId="AD" clId="Web-{272DBDB5-9561-F0E3-E382-C8110350BDB2}" dt="2025-07-18T17:04:17.601" v="84"/>
          <ac:picMkLst>
            <pc:docMk/>
            <pc:sldMk cId="525917498" sldId="257"/>
            <ac:picMk id="23" creationId="{C9C9AEFF-6F47-6D25-BC29-537D7F1A9C2D}"/>
          </ac:picMkLst>
        </pc:picChg>
        <pc:picChg chg="add mod">
          <ac:chgData name="Dan Quinones" userId="S::dan.quinonesjr_gmail.com#ext#@minersutep.onmicrosoft.com::2403c3a7-d859-4cf0-adb0-d4e5ca357e8c" providerId="AD" clId="Web-{272DBDB5-9561-F0E3-E382-C8110350BDB2}" dt="2025-07-18T17:18:36.061" v="186" actId="14100"/>
          <ac:picMkLst>
            <pc:docMk/>
            <pc:sldMk cId="525917498" sldId="257"/>
            <ac:picMk id="26" creationId="{FE00C3A3-334B-A8D6-7FAA-5CC466B71754}"/>
          </ac:picMkLst>
        </pc:picChg>
        <pc:extLst>
          <p:ext xmlns:p="http://schemas.openxmlformats.org/presentationml/2006/main" uri="{D6D511B9-2390-475A-947B-AFAB55BFBCF1}">
            <pc226:cmChg xmlns:pc226="http://schemas.microsoft.com/office/powerpoint/2022/06/main/command" chg="mod">
              <pc226:chgData name="Dan Quinones" userId="S::dan.quinonesjr_gmail.com#ext#@minersutep.onmicrosoft.com::2403c3a7-d859-4cf0-adb0-d4e5ca357e8c" providerId="AD" clId="Web-{272DBDB5-9561-F0E3-E382-C8110350BDB2}" dt="2025-07-18T17:11:25.386" v="91" actId="20577"/>
              <pc2:cmMkLst xmlns:pc2="http://schemas.microsoft.com/office/powerpoint/2019/9/main/command">
                <pc:docMk/>
                <pc:sldMk cId="525917498" sldId="257"/>
                <pc2:cmMk id="{C12395F5-EBFE-44B9-B2A4-616B9B77C062}"/>
              </pc2:cmMkLst>
            </pc226:cmChg>
            <pc226:cmChg xmlns:pc226="http://schemas.microsoft.com/office/powerpoint/2022/06/main/command" chg="mod">
              <pc226:chgData name="Dan Quinones" userId="S::dan.quinonesjr_gmail.com#ext#@minersutep.onmicrosoft.com::2403c3a7-d859-4cf0-adb0-d4e5ca357e8c" providerId="AD" clId="Web-{272DBDB5-9561-F0E3-E382-C8110350BDB2}" dt="2025-07-18T17:22:02.993" v="188" actId="20577"/>
              <pc2:cmMkLst xmlns:pc2="http://schemas.microsoft.com/office/powerpoint/2019/9/main/command">
                <pc:docMk/>
                <pc:sldMk cId="525917498" sldId="257"/>
                <pc2:cmMk id="{E7C2CFFB-8C5D-42B1-85C6-0D7F13A3F662}"/>
              </pc2:cmMkLst>
            </pc226:cmChg>
          </p:ext>
        </pc:extLst>
      </pc:sldChg>
    </pc:docChg>
  </pc:docChgLst>
  <pc:docChgLst>
    <pc:chgData clId="Web-{EA7E9DE7-5DD5-90D8-74AF-4ED136D4510A}"/>
    <pc:docChg chg="modSld">
      <pc:chgData name="" userId="" providerId="" clId="Web-{EA7E9DE7-5DD5-90D8-74AF-4ED136D4510A}" dt="2025-07-09T17:44:55.733" v="10" actId="14100"/>
      <pc:docMkLst>
        <pc:docMk/>
      </pc:docMkLst>
    </pc:docChg>
  </pc:docChgLst>
  <pc:docChgLst>
    <pc:chgData name="Dan Quinones" userId="S::dan.quinonesjr_gmail.com#ext#@minersutep.onmicrosoft.com::2403c3a7-d859-4cf0-adb0-d4e5ca357e8c" providerId="AD" clId="Web-{033E5892-8D3F-2799-3C49-497F15292C21}"/>
    <pc:docChg chg="modSld">
      <pc:chgData name="Dan Quinones" userId="S::dan.quinonesjr_gmail.com#ext#@minersutep.onmicrosoft.com::2403c3a7-d859-4cf0-adb0-d4e5ca357e8c" providerId="AD" clId="Web-{033E5892-8D3F-2799-3C49-497F15292C21}" dt="2025-07-18T19:57:54.550" v="81"/>
      <pc:docMkLst>
        <pc:docMk/>
      </pc:docMkLst>
      <pc:sldChg chg="addSp delSp modSp modCm">
        <pc:chgData name="Dan Quinones" userId="S::dan.quinonesjr_gmail.com#ext#@minersutep.onmicrosoft.com::2403c3a7-d859-4cf0-adb0-d4e5ca357e8c" providerId="AD" clId="Web-{033E5892-8D3F-2799-3C49-497F15292C21}" dt="2025-07-18T19:57:54.550" v="81"/>
        <pc:sldMkLst>
          <pc:docMk/>
          <pc:sldMk cId="525917498" sldId="257"/>
        </pc:sldMkLst>
        <pc:spChg chg="mod">
          <ac:chgData name="Dan Quinones" userId="S::dan.quinonesjr_gmail.com#ext#@minersutep.onmicrosoft.com::2403c3a7-d859-4cf0-adb0-d4e5ca357e8c" providerId="AD" clId="Web-{033E5892-8D3F-2799-3C49-497F15292C21}" dt="2025-07-18T19:52:35.601" v="60" actId="1076"/>
          <ac:spMkLst>
            <pc:docMk/>
            <pc:sldMk cId="525917498" sldId="257"/>
            <ac:spMk id="17" creationId="{3954EC2B-53C1-08B9-34F9-148153CAAD30}"/>
          </ac:spMkLst>
        </pc:spChg>
        <pc:spChg chg="mod">
          <ac:chgData name="Dan Quinones" userId="S::dan.quinonesjr_gmail.com#ext#@minersutep.onmicrosoft.com::2403c3a7-d859-4cf0-adb0-d4e5ca357e8c" providerId="AD" clId="Web-{033E5892-8D3F-2799-3C49-497F15292C21}" dt="2025-07-18T19:36:29.238" v="5" actId="1076"/>
          <ac:spMkLst>
            <pc:docMk/>
            <pc:sldMk cId="525917498" sldId="257"/>
            <ac:spMk id="20" creationId="{07D4DC81-2863-0F75-8865-47F980A992C1}"/>
          </ac:spMkLst>
        </pc:spChg>
        <pc:spChg chg="del mod">
          <ac:chgData name="Dan Quinones" userId="S::dan.quinonesjr_gmail.com#ext#@minersutep.onmicrosoft.com::2403c3a7-d859-4cf0-adb0-d4e5ca357e8c" providerId="AD" clId="Web-{033E5892-8D3F-2799-3C49-497F15292C21}" dt="2025-07-18T19:41:59.172" v="29"/>
          <ac:spMkLst>
            <pc:docMk/>
            <pc:sldMk cId="525917498" sldId="257"/>
            <ac:spMk id="27" creationId="{0BC25698-B1F0-0064-7B3E-D039D1F62476}"/>
          </ac:spMkLst>
        </pc:spChg>
        <pc:spChg chg="mod">
          <ac:chgData name="Dan Quinones" userId="S::dan.quinonesjr_gmail.com#ext#@minersutep.onmicrosoft.com::2403c3a7-d859-4cf0-adb0-d4e5ca357e8c" providerId="AD" clId="Web-{033E5892-8D3F-2799-3C49-497F15292C21}" dt="2025-07-18T19:53:17.540" v="62" actId="1076"/>
          <ac:spMkLst>
            <pc:docMk/>
            <pc:sldMk cId="525917498" sldId="257"/>
            <ac:spMk id="36" creationId="{E493443F-4B02-BD9A-0068-02B5C439001A}"/>
          </ac:spMkLst>
        </pc:spChg>
        <pc:spChg chg="mod">
          <ac:chgData name="Dan Quinones" userId="S::dan.quinonesjr_gmail.com#ext#@minersutep.onmicrosoft.com::2403c3a7-d859-4cf0-adb0-d4e5ca357e8c" providerId="AD" clId="Web-{033E5892-8D3F-2799-3C49-497F15292C21}" dt="2025-07-18T19:53:32.837" v="65" actId="1076"/>
          <ac:spMkLst>
            <pc:docMk/>
            <pc:sldMk cId="525917498" sldId="257"/>
            <ac:spMk id="39" creationId="{D8FC375E-9053-71AE-5770-A7B7B7EF784F}"/>
          </ac:spMkLst>
        </pc:spChg>
        <pc:graphicFrameChg chg="mod modGraphic">
          <ac:chgData name="Dan Quinones" userId="S::dan.quinonesjr_gmail.com#ext#@minersutep.onmicrosoft.com::2403c3a7-d859-4cf0-adb0-d4e5ca357e8c" providerId="AD" clId="Web-{033E5892-8D3F-2799-3C49-497F15292C21}" dt="2025-07-18T19:50:38.597" v="51"/>
          <ac:graphicFrameMkLst>
            <pc:docMk/>
            <pc:sldMk cId="525917498" sldId="257"/>
            <ac:graphicFrameMk id="12" creationId="{C828F80A-3004-1BE6-3B91-F0E5881C5AAB}"/>
          </ac:graphicFrameMkLst>
        </pc:graphicFrameChg>
        <pc:picChg chg="mod ord">
          <ac:chgData name="Dan Quinones" userId="S::dan.quinonesjr_gmail.com#ext#@minersutep.onmicrosoft.com::2403c3a7-d859-4cf0-adb0-d4e5ca357e8c" providerId="AD" clId="Web-{033E5892-8D3F-2799-3C49-497F15292C21}" dt="2025-07-18T19:52:30.335" v="59" actId="1076"/>
          <ac:picMkLst>
            <pc:docMk/>
            <pc:sldMk cId="525917498" sldId="257"/>
            <ac:picMk id="14" creationId="{D42AE313-0D2E-4BB2-AC37-80CDEED12DEA}"/>
          </ac:picMkLst>
        </pc:picChg>
        <pc:picChg chg="mod">
          <ac:chgData name="Dan Quinones" userId="S::dan.quinonesjr_gmail.com#ext#@minersutep.onmicrosoft.com::2403c3a7-d859-4cf0-adb0-d4e5ca357e8c" providerId="AD" clId="Web-{033E5892-8D3F-2799-3C49-497F15292C21}" dt="2025-07-18T19:52:44.148" v="61" actId="1076"/>
          <ac:picMkLst>
            <pc:docMk/>
            <pc:sldMk cId="525917498" sldId="257"/>
            <ac:picMk id="22" creationId="{327F7733-8ACB-839B-994F-0D44E13B5177}"/>
          </ac:picMkLst>
        </pc:picChg>
        <pc:picChg chg="mod">
          <ac:chgData name="Dan Quinones" userId="S::dan.quinonesjr_gmail.com#ext#@minersutep.onmicrosoft.com::2403c3a7-d859-4cf0-adb0-d4e5ca357e8c" providerId="AD" clId="Web-{033E5892-8D3F-2799-3C49-497F15292C21}" dt="2025-07-18T19:53:46.791" v="67" actId="1076"/>
          <ac:picMkLst>
            <pc:docMk/>
            <pc:sldMk cId="525917498" sldId="257"/>
            <ac:picMk id="27" creationId="{5AC8EE15-E732-A782-A7ED-A18035126942}"/>
          </ac:picMkLst>
        </pc:picChg>
        <pc:picChg chg="mod">
          <ac:chgData name="Dan Quinones" userId="S::dan.quinonesjr_gmail.com#ext#@minersutep.onmicrosoft.com::2403c3a7-d859-4cf0-adb0-d4e5ca357e8c" providerId="AD" clId="Web-{033E5892-8D3F-2799-3C49-497F15292C21}" dt="2025-07-18T19:53:37.900" v="66" actId="1076"/>
          <ac:picMkLst>
            <pc:docMk/>
            <pc:sldMk cId="525917498" sldId="257"/>
            <ac:picMk id="37" creationId="{CAEB67F1-98E1-6BF0-4573-E8417B033244}"/>
          </ac:picMkLst>
        </pc:picChg>
        <pc:inkChg chg="add">
          <ac:chgData name="Dan Quinones" userId="S::dan.quinonesjr_gmail.com#ext#@minersutep.onmicrosoft.com::2403c3a7-d859-4cf0-adb0-d4e5ca357e8c" providerId="AD" clId="Web-{033E5892-8D3F-2799-3C49-497F15292C21}" dt="2025-07-18T19:55:54.561" v="71"/>
          <ac:inkMkLst>
            <pc:docMk/>
            <pc:sldMk cId="525917498" sldId="257"/>
            <ac:inkMk id="7" creationId="{D97B332D-8048-C614-9F7B-55D2FBE5DD8A}"/>
          </ac:inkMkLst>
        </pc:inkChg>
        <pc:inkChg chg="add">
          <ac:chgData name="Dan Quinones" userId="S::dan.quinonesjr_gmail.com#ext#@minersutep.onmicrosoft.com::2403c3a7-d859-4cf0-adb0-d4e5ca357e8c" providerId="AD" clId="Web-{033E5892-8D3F-2799-3C49-497F15292C21}" dt="2025-07-18T19:56:54.188" v="72"/>
          <ac:inkMkLst>
            <pc:docMk/>
            <pc:sldMk cId="525917498" sldId="257"/>
            <ac:inkMk id="16" creationId="{A88B4971-7E19-F742-9D76-E3917AC22C31}"/>
          </ac:inkMkLst>
        </pc:inkChg>
        <pc:inkChg chg="add">
          <ac:chgData name="Dan Quinones" userId="S::dan.quinonesjr_gmail.com#ext#@minersutep.onmicrosoft.com::2403c3a7-d859-4cf0-adb0-d4e5ca357e8c" providerId="AD" clId="Web-{033E5892-8D3F-2799-3C49-497F15292C21}" dt="2025-07-18T19:57:19.580" v="73"/>
          <ac:inkMkLst>
            <pc:docMk/>
            <pc:sldMk cId="525917498" sldId="257"/>
            <ac:inkMk id="26" creationId="{295A62CD-2F51-3164-83A8-01AFB646A4C9}"/>
          </ac:inkMkLst>
        </pc:inkChg>
        <pc:inkChg chg="add">
          <ac:chgData name="Dan Quinones" userId="S::dan.quinonesjr_gmail.com#ext#@minersutep.onmicrosoft.com::2403c3a7-d859-4cf0-adb0-d4e5ca357e8c" providerId="AD" clId="Web-{033E5892-8D3F-2799-3C49-497F15292C21}" dt="2025-07-18T19:57:21.596" v="74"/>
          <ac:inkMkLst>
            <pc:docMk/>
            <pc:sldMk cId="525917498" sldId="257"/>
            <ac:inkMk id="27" creationId="{BA472B8D-A66A-A18D-69AF-56CA8E2FD4A9}"/>
          </ac:inkMkLst>
        </pc:inkChg>
        <pc:inkChg chg="add">
          <ac:chgData name="Dan Quinones" userId="S::dan.quinonesjr_gmail.com#ext#@minersutep.onmicrosoft.com::2403c3a7-d859-4cf0-adb0-d4e5ca357e8c" providerId="AD" clId="Web-{033E5892-8D3F-2799-3C49-497F15292C21}" dt="2025-07-18T19:54:22.308" v="68"/>
          <ac:inkMkLst>
            <pc:docMk/>
            <pc:sldMk cId="525917498" sldId="257"/>
            <ac:inkMk id="31" creationId="{A8F3FD33-5673-8F29-0F9A-E3F042A81889}"/>
          </ac:inkMkLst>
        </pc:inkChg>
        <pc:inkChg chg="add">
          <ac:chgData name="Dan Quinones" userId="S::dan.quinonesjr_gmail.com#ext#@minersutep.onmicrosoft.com::2403c3a7-d859-4cf0-adb0-d4e5ca357e8c" providerId="AD" clId="Web-{033E5892-8D3F-2799-3C49-497F15292C21}" dt="2025-07-18T19:54:25.589" v="69"/>
          <ac:inkMkLst>
            <pc:docMk/>
            <pc:sldMk cId="525917498" sldId="257"/>
            <ac:inkMk id="32" creationId="{930EFAFA-E70A-382F-3CE8-4A768A46966F}"/>
          </ac:inkMkLst>
        </pc:inkChg>
        <pc:inkChg chg="add">
          <ac:chgData name="Dan Quinones" userId="S::dan.quinonesjr_gmail.com#ext#@minersutep.onmicrosoft.com::2403c3a7-d859-4cf0-adb0-d4e5ca357e8c" providerId="AD" clId="Web-{033E5892-8D3F-2799-3C49-497F15292C21}" dt="2025-07-18T19:57:21.721" v="75"/>
          <ac:inkMkLst>
            <pc:docMk/>
            <pc:sldMk cId="525917498" sldId="257"/>
            <ac:inkMk id="40" creationId="{1140AFE8-C5D3-8CE7-F89B-1914A2D05FD7}"/>
          </ac:inkMkLst>
        </pc:inkChg>
        <pc:inkChg chg="add">
          <ac:chgData name="Dan Quinones" userId="S::dan.quinonesjr_gmail.com#ext#@minersutep.onmicrosoft.com::2403c3a7-d859-4cf0-adb0-d4e5ca357e8c" providerId="AD" clId="Web-{033E5892-8D3F-2799-3C49-497F15292C21}" dt="2025-07-18T19:54:27.511" v="70"/>
          <ac:inkMkLst>
            <pc:docMk/>
            <pc:sldMk cId="525917498" sldId="257"/>
            <ac:inkMk id="40" creationId="{9D6ED2E7-525D-74D6-6DF0-140B70C89337}"/>
          </ac:inkMkLst>
        </pc:inkChg>
        <pc:inkChg chg="add">
          <ac:chgData name="Dan Quinones" userId="S::dan.quinonesjr_gmail.com#ext#@minersutep.onmicrosoft.com::2403c3a7-d859-4cf0-adb0-d4e5ca357e8c" providerId="AD" clId="Web-{033E5892-8D3F-2799-3C49-497F15292C21}" dt="2025-07-18T19:57:38.924" v="76"/>
          <ac:inkMkLst>
            <pc:docMk/>
            <pc:sldMk cId="525917498" sldId="257"/>
            <ac:inkMk id="41" creationId="{BC872311-F5E5-CECC-BAB1-89D44F76ECDF}"/>
          </ac:inkMkLst>
        </pc:inkChg>
        <pc:inkChg chg="add">
          <ac:chgData name="Dan Quinones" userId="S::dan.quinonesjr_gmail.com#ext#@minersutep.onmicrosoft.com::2403c3a7-d859-4cf0-adb0-d4e5ca357e8c" providerId="AD" clId="Web-{033E5892-8D3F-2799-3C49-497F15292C21}" dt="2025-07-18T19:57:40.096" v="77"/>
          <ac:inkMkLst>
            <pc:docMk/>
            <pc:sldMk cId="525917498" sldId="257"/>
            <ac:inkMk id="42" creationId="{7B37D4D0-4005-D35B-17ED-AF55CD950D64}"/>
          </ac:inkMkLst>
        </pc:inkChg>
        <pc:inkChg chg="add">
          <ac:chgData name="Dan Quinones" userId="S::dan.quinonesjr_gmail.com#ext#@minersutep.onmicrosoft.com::2403c3a7-d859-4cf0-adb0-d4e5ca357e8c" providerId="AD" clId="Web-{033E5892-8D3F-2799-3C49-497F15292C21}" dt="2025-07-18T19:57:45.018" v="78"/>
          <ac:inkMkLst>
            <pc:docMk/>
            <pc:sldMk cId="525917498" sldId="257"/>
            <ac:inkMk id="43" creationId="{A466CAFF-4052-40A6-F7C9-1D20012891BD}"/>
          </ac:inkMkLst>
        </pc:inkChg>
        <pc:inkChg chg="add">
          <ac:chgData name="Dan Quinones" userId="S::dan.quinonesjr_gmail.com#ext#@minersutep.onmicrosoft.com::2403c3a7-d859-4cf0-adb0-d4e5ca357e8c" providerId="AD" clId="Web-{033E5892-8D3F-2799-3C49-497F15292C21}" dt="2025-07-18T19:57:48.065" v="79"/>
          <ac:inkMkLst>
            <pc:docMk/>
            <pc:sldMk cId="525917498" sldId="257"/>
            <ac:inkMk id="44" creationId="{CF1A7109-836A-7800-9BB3-DA1BC9B94B63}"/>
          </ac:inkMkLst>
        </pc:inkChg>
        <pc:inkChg chg="add">
          <ac:chgData name="Dan Quinones" userId="S::dan.quinonesjr_gmail.com#ext#@minersutep.onmicrosoft.com::2403c3a7-d859-4cf0-adb0-d4e5ca357e8c" providerId="AD" clId="Web-{033E5892-8D3F-2799-3C49-497F15292C21}" dt="2025-07-18T19:57:48.206" v="80"/>
          <ac:inkMkLst>
            <pc:docMk/>
            <pc:sldMk cId="525917498" sldId="257"/>
            <ac:inkMk id="45" creationId="{06758920-0C10-A766-E0D2-87641A93B0F2}"/>
          </ac:inkMkLst>
        </pc:inkChg>
        <pc:inkChg chg="add">
          <ac:chgData name="Dan Quinones" userId="S::dan.quinonesjr_gmail.com#ext#@minersutep.onmicrosoft.com::2403c3a7-d859-4cf0-adb0-d4e5ca357e8c" providerId="AD" clId="Web-{033E5892-8D3F-2799-3C49-497F15292C21}" dt="2025-07-18T19:57:54.550" v="81"/>
          <ac:inkMkLst>
            <pc:docMk/>
            <pc:sldMk cId="525917498" sldId="257"/>
            <ac:inkMk id="46" creationId="{9F81EC1F-5E01-59F7-1FD9-59A311E0CD92}"/>
          </ac:inkMkLst>
        </pc:inkChg>
        <pc:extLst>
          <p:ext xmlns:p="http://schemas.openxmlformats.org/presentationml/2006/main" uri="{D6D511B9-2390-475A-947B-AFAB55BFBCF1}">
            <pc226:cmChg xmlns:pc226="http://schemas.microsoft.com/office/powerpoint/2022/06/main/command" chg="mod">
              <pc226:chgData name="Dan Quinones" userId="S::dan.quinonesjr_gmail.com#ext#@minersutep.onmicrosoft.com::2403c3a7-d859-4cf0-adb0-d4e5ca357e8c" providerId="AD" clId="Web-{033E5892-8D3F-2799-3C49-497F15292C21}" dt="2025-07-18T19:49:06.547" v="35" actId="20577"/>
              <pc2:cmMkLst xmlns:pc2="http://schemas.microsoft.com/office/powerpoint/2019/9/main/command">
                <pc:docMk/>
                <pc:sldMk cId="525917498" sldId="257"/>
                <pc2:cmMk id="{E7C2CFFB-8C5D-42B1-85C6-0D7F13A3F662}"/>
              </pc2:cmMkLst>
            </pc226:cmChg>
          </p:ext>
        </pc:extLst>
      </pc:sldChg>
    </pc:docChg>
  </pc:docChgLst>
  <pc:docChgLst>
    <pc:chgData name="Eric Garcia" userId="S::ergarcia_episd.org#ext#@minersutep.onmicrosoft.com::726084c6-9017-4f24-bdc7-d79270339ff6" providerId="AD" clId="Web-{1AB1ED88-20BC-21DF-FC36-EA31F890A156}"/>
    <pc:docChg chg="modSld">
      <pc:chgData name="Eric Garcia" userId="S::ergarcia_episd.org#ext#@minersutep.onmicrosoft.com::726084c6-9017-4f24-bdc7-d79270339ff6" providerId="AD" clId="Web-{1AB1ED88-20BC-21DF-FC36-EA31F890A156}" dt="2025-07-18T16:09:45.583" v="78" actId="1076"/>
      <pc:docMkLst>
        <pc:docMk/>
      </pc:docMkLst>
      <pc:sldChg chg="addSp delSp modSp">
        <pc:chgData name="Eric Garcia" userId="S::ergarcia_episd.org#ext#@minersutep.onmicrosoft.com::726084c6-9017-4f24-bdc7-d79270339ff6" providerId="AD" clId="Web-{1AB1ED88-20BC-21DF-FC36-EA31F890A156}" dt="2025-07-18T16:09:45.583" v="78" actId="1076"/>
        <pc:sldMkLst>
          <pc:docMk/>
          <pc:sldMk cId="525917498" sldId="257"/>
        </pc:sldMkLst>
        <pc:spChg chg="add del mod">
          <ac:chgData name="Eric Garcia" userId="S::ergarcia_episd.org#ext#@minersutep.onmicrosoft.com::726084c6-9017-4f24-bdc7-d79270339ff6" providerId="AD" clId="Web-{1AB1ED88-20BC-21DF-FC36-EA31F890A156}" dt="2025-07-18T16:06:14.290" v="46"/>
          <ac:spMkLst>
            <pc:docMk/>
            <pc:sldMk cId="525917498" sldId="257"/>
            <ac:spMk id="7" creationId="{7F762C04-DB07-E574-639A-E02398F27447}"/>
          </ac:spMkLst>
        </pc:spChg>
        <pc:spChg chg="add del">
          <ac:chgData name="Eric Garcia" userId="S::ergarcia_episd.org#ext#@minersutep.onmicrosoft.com::726084c6-9017-4f24-bdc7-d79270339ff6" providerId="AD" clId="Web-{1AB1ED88-20BC-21DF-FC36-EA31F890A156}" dt="2025-07-18T16:06:33.494" v="48"/>
          <ac:spMkLst>
            <pc:docMk/>
            <pc:sldMk cId="525917498" sldId="257"/>
            <ac:spMk id="8" creationId="{50F8C3E9-9399-39E9-1DA9-5373485EE2A6}"/>
          </ac:spMkLst>
        </pc:spChg>
        <pc:spChg chg="add mod">
          <ac:chgData name="Eric Garcia" userId="S::ergarcia_episd.org#ext#@minersutep.onmicrosoft.com::726084c6-9017-4f24-bdc7-d79270339ff6" providerId="AD" clId="Web-{1AB1ED88-20BC-21DF-FC36-EA31F890A156}" dt="2025-07-18T16:09:45.583" v="78" actId="1076"/>
          <ac:spMkLst>
            <pc:docMk/>
            <pc:sldMk cId="525917498" sldId="257"/>
            <ac:spMk id="11" creationId="{AED50B66-0BCC-A189-1FB0-A774420F4F33}"/>
          </ac:spMkLst>
        </pc:spChg>
        <pc:spChg chg="del mod">
          <ac:chgData name="Eric Garcia" userId="S::ergarcia_episd.org#ext#@minersutep.onmicrosoft.com::726084c6-9017-4f24-bdc7-d79270339ff6" providerId="AD" clId="Web-{1AB1ED88-20BC-21DF-FC36-EA31F890A156}" dt="2025-07-18T15:54:24.814" v="4"/>
          <ac:spMkLst>
            <pc:docMk/>
            <pc:sldMk cId="525917498" sldId="257"/>
            <ac:spMk id="31" creationId="{870BC4F0-5C8E-6743-0A0B-ADFEB051DD79}"/>
          </ac:spMkLst>
        </pc:spChg>
      </pc:sldChg>
    </pc:docChg>
  </pc:docChgLst>
  <pc:docChgLst>
    <pc:chgData name="Dan Quinones" userId="S::dan.quinonesjr_gmail.com#ext#@minersutep.onmicrosoft.com::2403c3a7-d859-4cf0-adb0-d4e5ca357e8c" providerId="AD" clId="Web-{EEB9F119-2AFC-9CE6-3BBD-314B8552549D}"/>
    <pc:docChg chg="modSld">
      <pc:chgData name="Dan Quinones" userId="S::dan.quinonesjr_gmail.com#ext#@minersutep.onmicrosoft.com::2403c3a7-d859-4cf0-adb0-d4e5ca357e8c" providerId="AD" clId="Web-{EEB9F119-2AFC-9CE6-3BBD-314B8552549D}" dt="2025-07-18T16:35:54.291" v="508" actId="1076"/>
      <pc:docMkLst>
        <pc:docMk/>
      </pc:docMkLst>
    </pc:docChg>
  </pc:docChgLst>
  <pc:docChgLst>
    <pc:chgData name="Villalobos, Katrina N" userId="S::knvillalobos@miners.utep.edu::66f9ea1f-aa51-473a-93b9-9a2c6ac634f8" providerId="AD" clId="Web-{69871E20-B576-8ECD-94C8-9C6551817184}"/>
    <pc:docChg chg="mod modSld">
      <pc:chgData name="Villalobos, Katrina N" userId="S::knvillalobos@miners.utep.edu::66f9ea1f-aa51-473a-93b9-9a2c6ac634f8" providerId="AD" clId="Web-{69871E20-B576-8ECD-94C8-9C6551817184}" dt="2025-07-09T21:53:10.165" v="1" actId="20577"/>
      <pc:docMkLst>
        <pc:docMk/>
      </pc:docMkLst>
    </pc:docChg>
  </pc:docChgLst>
  <pc:docChgLst>
    <pc:chgData name="Eric Garcia" userId="S::ergarcia_episd.org#ext#@minersutep.onmicrosoft.com::726084c6-9017-4f24-bdc7-d79270339ff6" providerId="AD" clId="Web-{C3D3CAED-964A-7DD3-41B9-1888A82B0D75}"/>
    <pc:docChg chg="modSld">
      <pc:chgData name="Eric Garcia" userId="S::ergarcia_episd.org#ext#@minersutep.onmicrosoft.com::726084c6-9017-4f24-bdc7-d79270339ff6" providerId="AD" clId="Web-{C3D3CAED-964A-7DD3-41B9-1888A82B0D75}" dt="2025-07-07T19:58:40.005" v="10" actId="20577"/>
      <pc:docMkLst>
        <pc:docMk/>
      </pc:docMkLst>
    </pc:docChg>
  </pc:docChgLst>
  <pc:docChgLst>
    <pc:chgData name="Dan Quinones" userId="S::dan.quinonesjr_gmail.com#ext#@minersutep.onmicrosoft.com::2403c3a7-d859-4cf0-adb0-d4e5ca357e8c" providerId="AD" clId="Web-{923DF7C0-04E9-E6D9-628E-C408F60C7F66}"/>
    <pc:docChg chg="modSld">
      <pc:chgData name="Dan Quinones" userId="S::dan.quinonesjr_gmail.com#ext#@minersutep.onmicrosoft.com::2403c3a7-d859-4cf0-adb0-d4e5ca357e8c" providerId="AD" clId="Web-{923DF7C0-04E9-E6D9-628E-C408F60C7F66}" dt="2025-07-18T22:01:27.664" v="7" actId="1076"/>
      <pc:docMkLst>
        <pc:docMk/>
      </pc:docMkLst>
      <pc:sldChg chg="modSp">
        <pc:chgData name="Dan Quinones" userId="S::dan.quinonesjr_gmail.com#ext#@minersutep.onmicrosoft.com::2403c3a7-d859-4cf0-adb0-d4e5ca357e8c" providerId="AD" clId="Web-{923DF7C0-04E9-E6D9-628E-C408F60C7F66}" dt="2025-07-18T22:01:27.664" v="7" actId="1076"/>
        <pc:sldMkLst>
          <pc:docMk/>
          <pc:sldMk cId="525917498" sldId="257"/>
        </pc:sldMkLst>
        <pc:spChg chg="mod">
          <ac:chgData name="Dan Quinones" userId="S::dan.quinonesjr_gmail.com#ext#@minersutep.onmicrosoft.com::2403c3a7-d859-4cf0-adb0-d4e5ca357e8c" providerId="AD" clId="Web-{923DF7C0-04E9-E6D9-628E-C408F60C7F66}" dt="2025-07-18T22:00:59.163" v="1" actId="1076"/>
          <ac:spMkLst>
            <pc:docMk/>
            <pc:sldMk cId="525917498" sldId="257"/>
            <ac:spMk id="27" creationId="{3DCB2707-B31F-F500-7C2E-A24B958DAB76}"/>
          </ac:spMkLst>
        </pc:spChg>
        <pc:picChg chg="mod">
          <ac:chgData name="Dan Quinones" userId="S::dan.quinonesjr_gmail.com#ext#@minersutep.onmicrosoft.com::2403c3a7-d859-4cf0-adb0-d4e5ca357e8c" providerId="AD" clId="Web-{923DF7C0-04E9-E6D9-628E-C408F60C7F66}" dt="2025-07-18T22:01:27.664" v="7" actId="1076"/>
          <ac:picMkLst>
            <pc:docMk/>
            <pc:sldMk cId="525917498" sldId="257"/>
            <ac:picMk id="38" creationId="{3EEE48EA-B464-3752-CD22-AFA49C178A71}"/>
          </ac:picMkLst>
        </pc:picChg>
      </pc:sldChg>
    </pc:docChg>
  </pc:docChgLst>
  <pc:docChgLst>
    <pc:chgData name="Villalobos, Katrina N" userId="S::knvillalobos@miners.utep.edu::66f9ea1f-aa51-473a-93b9-9a2c6ac634f8" providerId="AD" clId="Web-{91D24051-FD8A-750B-25E8-8E34D5473350}"/>
    <pc:docChg chg="modSld">
      <pc:chgData name="Villalobos, Katrina N" userId="S::knvillalobos@miners.utep.edu::66f9ea1f-aa51-473a-93b9-9a2c6ac634f8" providerId="AD" clId="Web-{91D24051-FD8A-750B-25E8-8E34D5473350}" dt="2025-07-18T18:35:25.429" v="785" actId="1076"/>
      <pc:docMkLst>
        <pc:docMk/>
      </pc:docMkLst>
      <pc:sldChg chg="addSp delSp modSp modCm">
        <pc:chgData name="Villalobos, Katrina N" userId="S::knvillalobos@miners.utep.edu::66f9ea1f-aa51-473a-93b9-9a2c6ac634f8" providerId="AD" clId="Web-{91D24051-FD8A-750B-25E8-8E34D5473350}" dt="2025-07-18T18:35:25.429" v="785" actId="1076"/>
        <pc:sldMkLst>
          <pc:docMk/>
          <pc:sldMk cId="525917498" sldId="257"/>
        </pc:sldMkLst>
        <pc:spChg chg="mod">
          <ac:chgData name="Villalobos, Katrina N" userId="S::knvillalobos@miners.utep.edu::66f9ea1f-aa51-473a-93b9-9a2c6ac634f8" providerId="AD" clId="Web-{91D24051-FD8A-750B-25E8-8E34D5473350}" dt="2025-07-18T17:42:14.294" v="60" actId="20577"/>
          <ac:spMkLst>
            <pc:docMk/>
            <pc:sldMk cId="525917498" sldId="257"/>
            <ac:spMk id="2" creationId="{E71ADBAB-85FB-A2FE-8DDC-47B0389BB288}"/>
          </ac:spMkLst>
        </pc:spChg>
        <pc:spChg chg="add mod">
          <ac:chgData name="Villalobos, Katrina N" userId="S::knvillalobos@miners.utep.edu::66f9ea1f-aa51-473a-93b9-9a2c6ac634f8" providerId="AD" clId="Web-{91D24051-FD8A-750B-25E8-8E34D5473350}" dt="2025-07-18T18:20:35.514" v="712" actId="20577"/>
          <ac:spMkLst>
            <pc:docMk/>
            <pc:sldMk cId="525917498" sldId="257"/>
            <ac:spMk id="7" creationId="{2932DF53-18F4-AF22-D140-7E203A863BB6}"/>
          </ac:spMkLst>
        </pc:spChg>
        <pc:spChg chg="mod">
          <ac:chgData name="Villalobos, Katrina N" userId="S::knvillalobos@miners.utep.edu::66f9ea1f-aa51-473a-93b9-9a2c6ac634f8" providerId="AD" clId="Web-{91D24051-FD8A-750B-25E8-8E34D5473350}" dt="2025-07-18T18:11:03.310" v="572" actId="1076"/>
          <ac:spMkLst>
            <pc:docMk/>
            <pc:sldMk cId="525917498" sldId="257"/>
            <ac:spMk id="11" creationId="{AED50B66-0BCC-A189-1FB0-A774420F4F33}"/>
          </ac:spMkLst>
        </pc:spChg>
        <pc:spChg chg="mod">
          <ac:chgData name="Villalobos, Katrina N" userId="S::knvillalobos@miners.utep.edu::66f9ea1f-aa51-473a-93b9-9a2c6ac634f8" providerId="AD" clId="Web-{91D24051-FD8A-750B-25E8-8E34D5473350}" dt="2025-07-18T18:04:20.924" v="517" actId="20577"/>
          <ac:spMkLst>
            <pc:docMk/>
            <pc:sldMk cId="525917498" sldId="257"/>
            <ac:spMk id="15" creationId="{89199733-6F93-F412-6D63-354447CDFBDD}"/>
          </ac:spMkLst>
        </pc:spChg>
        <pc:spChg chg="add mod">
          <ac:chgData name="Villalobos, Katrina N" userId="S::knvillalobos@miners.utep.edu::66f9ea1f-aa51-473a-93b9-9a2c6ac634f8" providerId="AD" clId="Web-{91D24051-FD8A-750B-25E8-8E34D5473350}" dt="2025-07-18T18:20:40.732" v="714" actId="20577"/>
          <ac:spMkLst>
            <pc:docMk/>
            <pc:sldMk cId="525917498" sldId="257"/>
            <ac:spMk id="20" creationId="{07D4DC81-2863-0F75-8865-47F980A992C1}"/>
          </ac:spMkLst>
        </pc:spChg>
        <pc:spChg chg="mod">
          <ac:chgData name="Villalobos, Katrina N" userId="S::knvillalobos@miners.utep.edu::66f9ea1f-aa51-473a-93b9-9a2c6ac634f8" providerId="AD" clId="Web-{91D24051-FD8A-750B-25E8-8E34D5473350}" dt="2025-07-18T17:53:51.797" v="326" actId="20577"/>
          <ac:spMkLst>
            <pc:docMk/>
            <pc:sldMk cId="525917498" sldId="257"/>
            <ac:spMk id="21" creationId="{C6DC2148-37BD-0561-DC69-0E3F80CDE7A8}"/>
          </ac:spMkLst>
        </pc:spChg>
        <pc:spChg chg="add del">
          <ac:chgData name="Villalobos, Katrina N" userId="S::knvillalobos@miners.utep.edu::66f9ea1f-aa51-473a-93b9-9a2c6ac634f8" providerId="AD" clId="Web-{91D24051-FD8A-750B-25E8-8E34D5473350}" dt="2025-07-18T18:03:20.344" v="493"/>
          <ac:spMkLst>
            <pc:docMk/>
            <pc:sldMk cId="525917498" sldId="257"/>
            <ac:spMk id="22" creationId="{18E76EF0-9EEA-C3D3-1CF0-CF3D95A2C7A5}"/>
          </ac:spMkLst>
        </pc:spChg>
        <pc:spChg chg="mod">
          <ac:chgData name="Villalobos, Katrina N" userId="S::knvillalobos@miners.utep.edu::66f9ea1f-aa51-473a-93b9-9a2c6ac634f8" providerId="AD" clId="Web-{91D24051-FD8A-750B-25E8-8E34D5473350}" dt="2025-07-18T17:57:08.928" v="432" actId="1076"/>
          <ac:spMkLst>
            <pc:docMk/>
            <pc:sldMk cId="525917498" sldId="257"/>
            <ac:spMk id="24" creationId="{00DD717D-B073-2512-8D23-9D4D727844C4}"/>
          </ac:spMkLst>
        </pc:spChg>
        <pc:spChg chg="mod">
          <ac:chgData name="Villalobos, Katrina N" userId="S::knvillalobos@miners.utep.edu::66f9ea1f-aa51-473a-93b9-9a2c6ac634f8" providerId="AD" clId="Web-{91D24051-FD8A-750B-25E8-8E34D5473350}" dt="2025-07-18T17:58:23.180" v="443" actId="1076"/>
          <ac:spMkLst>
            <pc:docMk/>
            <pc:sldMk cId="525917498" sldId="257"/>
            <ac:spMk id="25" creationId="{657DCC10-6B32-DD2C-44C9-F3620BB3C67F}"/>
          </ac:spMkLst>
        </pc:spChg>
        <pc:spChg chg="add del mod">
          <ac:chgData name="Villalobos, Katrina N" userId="S::knvillalobos@miners.utep.edu::66f9ea1f-aa51-473a-93b9-9a2c6ac634f8" providerId="AD" clId="Web-{91D24051-FD8A-750B-25E8-8E34D5473350}" dt="2025-07-18T18:35:01.600" v="784" actId="20577"/>
          <ac:spMkLst>
            <pc:docMk/>
            <pc:sldMk cId="525917498" sldId="257"/>
            <ac:spMk id="27" creationId="{0BC25698-B1F0-0064-7B3E-D039D1F62476}"/>
          </ac:spMkLst>
        </pc:spChg>
        <pc:spChg chg="mod">
          <ac:chgData name="Villalobos, Katrina N" userId="S::knvillalobos@miners.utep.edu::66f9ea1f-aa51-473a-93b9-9a2c6ac634f8" providerId="AD" clId="Web-{91D24051-FD8A-750B-25E8-8E34D5473350}" dt="2025-07-18T18:10:56.122" v="571" actId="1076"/>
          <ac:spMkLst>
            <pc:docMk/>
            <pc:sldMk cId="525917498" sldId="257"/>
            <ac:spMk id="29" creationId="{A3F08102-1DBF-73C1-709D-634AB10FA1BF}"/>
          </ac:spMkLst>
        </pc:spChg>
        <pc:spChg chg="add del mod">
          <ac:chgData name="Villalobos, Katrina N" userId="S::knvillalobos@miners.utep.edu::66f9ea1f-aa51-473a-93b9-9a2c6ac634f8" providerId="AD" clId="Web-{91D24051-FD8A-750B-25E8-8E34D5473350}" dt="2025-07-18T17:54:36.970" v="334"/>
          <ac:spMkLst>
            <pc:docMk/>
            <pc:sldMk cId="525917498" sldId="257"/>
            <ac:spMk id="32" creationId="{8412D493-1D19-93ED-6577-F10B472AAB0C}"/>
          </ac:spMkLst>
        </pc:spChg>
        <pc:spChg chg="mod">
          <ac:chgData name="Villalobos, Katrina N" userId="S::knvillalobos@miners.utep.edu::66f9ea1f-aa51-473a-93b9-9a2c6ac634f8" providerId="AD" clId="Web-{91D24051-FD8A-750B-25E8-8E34D5473350}" dt="2025-07-18T18:09:31.198" v="555" actId="1076"/>
          <ac:spMkLst>
            <pc:docMk/>
            <pc:sldMk cId="525917498" sldId="257"/>
            <ac:spMk id="33" creationId="{E0495996-F7E9-D96E-F1E1-478A202F4A39}"/>
          </ac:spMkLst>
        </pc:spChg>
        <pc:spChg chg="mod">
          <ac:chgData name="Villalobos, Katrina N" userId="S::knvillalobos@miners.utep.edu::66f9ea1f-aa51-473a-93b9-9a2c6ac634f8" providerId="AD" clId="Web-{91D24051-FD8A-750B-25E8-8E34D5473350}" dt="2025-07-18T18:35:25.429" v="785" actId="1076"/>
          <ac:spMkLst>
            <pc:docMk/>
            <pc:sldMk cId="525917498" sldId="257"/>
            <ac:spMk id="35" creationId="{B87412FB-C6B5-996E-2566-065A91CA2E3A}"/>
          </ac:spMkLst>
        </pc:spChg>
        <pc:graphicFrameChg chg="mod modGraphic">
          <ac:chgData name="Villalobos, Katrina N" userId="S::knvillalobos@miners.utep.edu::66f9ea1f-aa51-473a-93b9-9a2c6ac634f8" providerId="AD" clId="Web-{91D24051-FD8A-750B-25E8-8E34D5473350}" dt="2025-07-18T17:58:34.368" v="444" actId="1076"/>
          <ac:graphicFrameMkLst>
            <pc:docMk/>
            <pc:sldMk cId="525917498" sldId="257"/>
            <ac:graphicFrameMk id="12" creationId="{C828F80A-3004-1BE6-3B91-F0E5881C5AAB}"/>
          </ac:graphicFrameMkLst>
        </pc:graphicFrameChg>
        <pc:picChg chg="mod">
          <ac:chgData name="Villalobos, Katrina N" userId="S::knvillalobos@miners.utep.edu::66f9ea1f-aa51-473a-93b9-9a2c6ac634f8" providerId="AD" clId="Web-{91D24051-FD8A-750B-25E8-8E34D5473350}" dt="2025-07-18T18:07:59.743" v="548" actId="1076"/>
          <ac:picMkLst>
            <pc:docMk/>
            <pc:sldMk cId="525917498" sldId="257"/>
            <ac:picMk id="14" creationId="{9D6EB637-67CB-08AB-425A-947EC16F6AA9}"/>
          </ac:picMkLst>
        </pc:picChg>
        <pc:picChg chg="mod">
          <ac:chgData name="Villalobos, Katrina N" userId="S::knvillalobos@miners.utep.edu::66f9ea1f-aa51-473a-93b9-9a2c6ac634f8" providerId="AD" clId="Web-{91D24051-FD8A-750B-25E8-8E34D5473350}" dt="2025-07-18T18:08:11.930" v="550" actId="1076"/>
          <ac:picMkLst>
            <pc:docMk/>
            <pc:sldMk cId="525917498" sldId="257"/>
            <ac:picMk id="16" creationId="{A311A63A-B7B0-056E-89C4-EB76D0ABCE43}"/>
          </ac:picMkLst>
        </pc:picChg>
        <pc:picChg chg="del mod">
          <ac:chgData name="Villalobos, Katrina N" userId="S::knvillalobos@miners.utep.edu::66f9ea1f-aa51-473a-93b9-9a2c6ac634f8" providerId="AD" clId="Web-{91D24051-FD8A-750B-25E8-8E34D5473350}" dt="2025-07-18T17:40:42.135" v="48"/>
          <ac:picMkLst>
            <pc:docMk/>
            <pc:sldMk cId="525917498" sldId="257"/>
            <ac:picMk id="17" creationId="{9EFE8469-9614-F7AF-A3E1-52102A8F8959}"/>
          </ac:picMkLst>
        </pc:picChg>
        <pc:picChg chg="mod">
          <ac:chgData name="Villalobos, Katrina N" userId="S::knvillalobos@miners.utep.edu::66f9ea1f-aa51-473a-93b9-9a2c6ac634f8" providerId="AD" clId="Web-{91D24051-FD8A-750B-25E8-8E34D5473350}" dt="2025-07-18T18:08:07.743" v="549" actId="1076"/>
          <ac:picMkLst>
            <pc:docMk/>
            <pc:sldMk cId="525917498" sldId="257"/>
            <ac:picMk id="26" creationId="{FE00C3A3-334B-A8D6-7FAA-5CC466B71754}"/>
          </ac:picMkLst>
        </pc:picChg>
        <pc:extLst>
          <p:ext xmlns:p="http://schemas.openxmlformats.org/presentationml/2006/main" uri="{D6D511B9-2390-475A-947B-AFAB55BFBCF1}">
            <pc226:cmChg xmlns:pc226="http://schemas.microsoft.com/office/powerpoint/2022/06/main/command" chg="mod">
              <pc226:chgData name="Villalobos, Katrina N" userId="S::knvillalobos@miners.utep.edu::66f9ea1f-aa51-473a-93b9-9a2c6ac634f8" providerId="AD" clId="Web-{91D24051-FD8A-750B-25E8-8E34D5473350}" dt="2025-07-18T18:35:01.600" v="784" actId="20577"/>
              <pc2:cmMkLst xmlns:pc2="http://schemas.microsoft.com/office/powerpoint/2019/9/main/command">
                <pc:docMk/>
                <pc:sldMk cId="525917498" sldId="257"/>
                <pc2:cmMk id="{E7C2CFFB-8C5D-42B1-85C6-0D7F13A3F662}"/>
              </pc2:cmMkLst>
            </pc226:cmChg>
          </p:ext>
        </pc:extLst>
      </pc:sldChg>
    </pc:docChg>
  </pc:docChgLst>
  <pc:docChgLst>
    <pc:chgData name="Dan Quinones" userId="S::dan.quinonesjr_gmail.com#ext#@minersutep.onmicrosoft.com::2403c3a7-d859-4cf0-adb0-d4e5ca357e8c" providerId="AD" clId="Web-{93C493F8-6E7D-5FF6-C950-85AC0E829310}"/>
    <pc:docChg chg="modSld">
      <pc:chgData name="Dan Quinones" userId="S::dan.quinonesjr_gmail.com#ext#@minersutep.onmicrosoft.com::2403c3a7-d859-4cf0-adb0-d4e5ca357e8c" providerId="AD" clId="Web-{93C493F8-6E7D-5FF6-C950-85AC0E829310}" dt="2025-07-09T20:56:03.414" v="46" actId="20577"/>
      <pc:docMkLst>
        <pc:docMk/>
      </pc:docMkLst>
      <pc:sldChg chg="modSp">
        <pc:chgData name="Dan Quinones" userId="S::dan.quinonesjr_gmail.com#ext#@minersutep.onmicrosoft.com::2403c3a7-d859-4cf0-adb0-d4e5ca357e8c" providerId="AD" clId="Web-{93C493F8-6E7D-5FF6-C950-85AC0E829310}" dt="2025-07-09T20:56:03.414" v="46" actId="20577"/>
        <pc:sldMkLst>
          <pc:docMk/>
          <pc:sldMk cId="525917498" sldId="257"/>
        </pc:sldMkLst>
        <pc:spChg chg="mod">
          <ac:chgData name="Dan Quinones" userId="S::dan.quinonesjr_gmail.com#ext#@minersutep.onmicrosoft.com::2403c3a7-d859-4cf0-adb0-d4e5ca357e8c" providerId="AD" clId="Web-{93C493F8-6E7D-5FF6-C950-85AC0E829310}" dt="2025-07-09T20:52:13.764" v="43" actId="20577"/>
          <ac:spMkLst>
            <pc:docMk/>
            <pc:sldMk cId="525917498" sldId="257"/>
            <ac:spMk id="2" creationId="{E71ADBAB-85FB-A2FE-8DDC-47B0389BB288}"/>
          </ac:spMkLst>
        </pc:spChg>
        <pc:spChg chg="mod">
          <ac:chgData name="Dan Quinones" userId="S::dan.quinonesjr_gmail.com#ext#@minersutep.onmicrosoft.com::2403c3a7-d859-4cf0-adb0-d4e5ca357e8c" providerId="AD" clId="Web-{93C493F8-6E7D-5FF6-C950-85AC0E829310}" dt="2025-07-09T18:22:52.979" v="25" actId="20577"/>
          <ac:spMkLst>
            <pc:docMk/>
            <pc:sldMk cId="525917498" sldId="257"/>
            <ac:spMk id="15" creationId="{89199733-6F93-F412-6D63-354447CDFBDD}"/>
          </ac:spMkLst>
        </pc:spChg>
        <pc:spChg chg="mod">
          <ac:chgData name="Dan Quinones" userId="S::dan.quinonesjr_gmail.com#ext#@minersutep.onmicrosoft.com::2403c3a7-d859-4cf0-adb0-d4e5ca357e8c" providerId="AD" clId="Web-{93C493F8-6E7D-5FF6-C950-85AC0E829310}" dt="2025-07-09T18:22:35.182" v="4" actId="20577"/>
          <ac:spMkLst>
            <pc:docMk/>
            <pc:sldMk cId="525917498" sldId="257"/>
            <ac:spMk id="18" creationId="{59580C6E-AA64-8F55-2075-DCB513AFBFE4}"/>
          </ac:spMkLst>
        </pc:spChg>
        <pc:spChg chg="mod">
          <ac:chgData name="Dan Quinones" userId="S::dan.quinonesjr_gmail.com#ext#@minersutep.onmicrosoft.com::2403c3a7-d859-4cf0-adb0-d4e5ca357e8c" providerId="AD" clId="Web-{93C493F8-6E7D-5FF6-C950-85AC0E829310}" dt="2025-07-09T20:56:03.414" v="46" actId="20577"/>
          <ac:spMkLst>
            <pc:docMk/>
            <pc:sldMk cId="525917498" sldId="257"/>
            <ac:spMk id="25" creationId="{657DCC10-6B32-DD2C-44C9-F3620BB3C67F}"/>
          </ac:spMkLst>
        </pc:spChg>
        <pc:spChg chg="mod">
          <ac:chgData name="Dan Quinones" userId="S::dan.quinonesjr_gmail.com#ext#@minersutep.onmicrosoft.com::2403c3a7-d859-4cf0-adb0-d4e5ca357e8c" providerId="AD" clId="Web-{93C493F8-6E7D-5FF6-C950-85AC0E829310}" dt="2025-07-09T18:25:17.935" v="27" actId="1076"/>
          <ac:spMkLst>
            <pc:docMk/>
            <pc:sldMk cId="525917498" sldId="257"/>
            <ac:spMk id="29" creationId="{A3F08102-1DBF-73C1-709D-634AB10FA1BF}"/>
          </ac:spMkLst>
        </pc:spChg>
      </pc:sldChg>
    </pc:docChg>
  </pc:docChgLst>
  <pc:docChgLst>
    <pc:chgData name="Dan Quinones" userId="S::dan.quinonesjr_gmail.com#ext#@minersutep.onmicrosoft.com::2403c3a7-d859-4cf0-adb0-d4e5ca357e8c" providerId="AD" clId="Web-{14E3036E-A5E4-9A5E-F2A4-3BF3E39CD80C}"/>
    <pc:docChg chg="modSld">
      <pc:chgData name="Dan Quinones" userId="S::dan.quinonesjr_gmail.com#ext#@minersutep.onmicrosoft.com::2403c3a7-d859-4cf0-adb0-d4e5ca357e8c" providerId="AD" clId="Web-{14E3036E-A5E4-9A5E-F2A4-3BF3E39CD80C}" dt="2025-07-18T18:56:13.414" v="2"/>
      <pc:docMkLst>
        <pc:docMk/>
      </pc:docMkLst>
      <pc:sldChg chg="delSp">
        <pc:chgData name="Dan Quinones" userId="S::dan.quinonesjr_gmail.com#ext#@minersutep.onmicrosoft.com::2403c3a7-d859-4cf0-adb0-d4e5ca357e8c" providerId="AD" clId="Web-{14E3036E-A5E4-9A5E-F2A4-3BF3E39CD80C}" dt="2025-07-18T18:56:13.414" v="2"/>
        <pc:sldMkLst>
          <pc:docMk/>
          <pc:sldMk cId="525917498" sldId="257"/>
        </pc:sldMkLst>
        <pc:picChg chg="del">
          <ac:chgData name="Dan Quinones" userId="S::dan.quinonesjr_gmail.com#ext#@minersutep.onmicrosoft.com::2403c3a7-d859-4cf0-adb0-d4e5ca357e8c" providerId="AD" clId="Web-{14E3036E-A5E4-9A5E-F2A4-3BF3E39CD80C}" dt="2025-07-18T18:56:08.414" v="0"/>
          <ac:picMkLst>
            <pc:docMk/>
            <pc:sldMk cId="525917498" sldId="257"/>
            <ac:picMk id="14" creationId="{9D6EB637-67CB-08AB-425A-947EC16F6AA9}"/>
          </ac:picMkLst>
        </pc:picChg>
        <pc:picChg chg="del">
          <ac:chgData name="Dan Quinones" userId="S::dan.quinonesjr_gmail.com#ext#@minersutep.onmicrosoft.com::2403c3a7-d859-4cf0-adb0-d4e5ca357e8c" providerId="AD" clId="Web-{14E3036E-A5E4-9A5E-F2A4-3BF3E39CD80C}" dt="2025-07-18T18:56:13.414" v="2"/>
          <ac:picMkLst>
            <pc:docMk/>
            <pc:sldMk cId="525917498" sldId="257"/>
            <ac:picMk id="16" creationId="{A311A63A-B7B0-056E-89C4-EB76D0ABCE43}"/>
          </ac:picMkLst>
        </pc:picChg>
        <pc:picChg chg="del">
          <ac:chgData name="Dan Quinones" userId="S::dan.quinonesjr_gmail.com#ext#@minersutep.onmicrosoft.com::2403c3a7-d859-4cf0-adb0-d4e5ca357e8c" providerId="AD" clId="Web-{14E3036E-A5E4-9A5E-F2A4-3BF3E39CD80C}" dt="2025-07-18T18:56:10.789" v="1"/>
          <ac:picMkLst>
            <pc:docMk/>
            <pc:sldMk cId="525917498" sldId="257"/>
            <ac:picMk id="26" creationId="{FE00C3A3-334B-A8D6-7FAA-5CC466B71754}"/>
          </ac:picMkLst>
        </pc:picChg>
      </pc:sldChg>
    </pc:docChg>
  </pc:docChgLst>
  <pc:docChgLst>
    <pc:chgData name="Villalobos, Katrina N" userId="S::knvillalobos@miners.utep.edu::66f9ea1f-aa51-473a-93b9-9a2c6ac634f8" providerId="AD" clId="Web-{80C8DC4D-CBBB-7EC6-8C8D-852271B2848E}"/>
    <pc:docChg chg="modSld">
      <pc:chgData name="Villalobos, Katrina N" userId="S::knvillalobos@miners.utep.edu::66f9ea1f-aa51-473a-93b9-9a2c6ac634f8" providerId="AD" clId="Web-{80C8DC4D-CBBB-7EC6-8C8D-852271B2848E}" dt="2025-07-18T16:39:47.308" v="36" actId="20577"/>
      <pc:docMkLst>
        <pc:docMk/>
      </pc:docMkLst>
    </pc:docChg>
  </pc:docChgLst>
  <pc:docChgLst>
    <pc:chgData name="Eric Garcia" userId="S::ergarcia_episd.org#ext#@minersutep.onmicrosoft.com::726084c6-9017-4f24-bdc7-d79270339ff6" providerId="AD" clId="Web-{F6E44085-6E80-A5B6-22AF-F41146D0EE83}"/>
    <pc:docChg chg="modSld">
      <pc:chgData name="Eric Garcia" userId="S::ergarcia_episd.org#ext#@minersutep.onmicrosoft.com::726084c6-9017-4f24-bdc7-d79270339ff6" providerId="AD" clId="Web-{F6E44085-6E80-A5B6-22AF-F41146D0EE83}" dt="2025-07-09T17:41:09.071" v="30" actId="14100"/>
      <pc:docMkLst>
        <pc:docMk/>
      </pc:docMkLst>
    </pc:docChg>
  </pc:docChgLst>
  <pc:docChgLst>
    <pc:chgData name="Dan Quinones" userId="S::dan.quinonesjr_gmail.com#ext#@minersutep.onmicrosoft.com::2403c3a7-d859-4cf0-adb0-d4e5ca357e8c" providerId="AD" clId="Web-{B8200BEF-1647-6102-C8FA-B3AB159271FA}"/>
    <pc:docChg chg="modSld">
      <pc:chgData name="Dan Quinones" userId="S::dan.quinonesjr_gmail.com#ext#@minersutep.onmicrosoft.com::2403c3a7-d859-4cf0-adb0-d4e5ca357e8c" providerId="AD" clId="Web-{B8200BEF-1647-6102-C8FA-B3AB159271FA}" dt="2025-07-07T19:53:38.133" v="130" actId="20577"/>
      <pc:docMkLst>
        <pc:docMk/>
      </pc:docMkLst>
    </pc:docChg>
  </pc:docChgLst>
  <pc:docChgLst>
    <pc:chgData name="Rahman, Arin" userId="S::arahman6@miners.utep.edu::13887f11-c398-454c-9151-c632547d3ed3" providerId="AD" clId="Web-{FD551E46-E9E7-3CAA-F6DD-833CDB1C3BD6}"/>
    <pc:docChg chg="modSld">
      <pc:chgData name="Rahman, Arin" userId="S::arahman6@miners.utep.edu::13887f11-c398-454c-9151-c632547d3ed3" providerId="AD" clId="Web-{FD551E46-E9E7-3CAA-F6DD-833CDB1C3BD6}" dt="2025-07-09T17:50:57.579" v="132" actId="20577"/>
      <pc:docMkLst>
        <pc:docMk/>
      </pc:docMkLst>
    </pc:docChg>
  </pc:docChgLst>
  <pc:docChgLst>
    <pc:chgData name="Rahman, Arin" userId="S::arahman6@miners.utep.edu::13887f11-c398-454c-9151-c632547d3ed3" providerId="AD" clId="Web-{D530A0D2-97AB-DB9E-EF34-7BFFD13558D4}"/>
    <pc:docChg chg="modSld">
      <pc:chgData name="Rahman, Arin" userId="S::arahman6@miners.utep.edu::13887f11-c398-454c-9151-c632547d3ed3" providerId="AD" clId="Web-{D530A0D2-97AB-DB9E-EF34-7BFFD13558D4}" dt="2025-07-01T21:25:19.236" v="67" actId="20577"/>
      <pc:docMkLst>
        <pc:docMk/>
      </pc:docMkLst>
    </pc:docChg>
  </pc:docChgLst>
  <pc:docChgLst>
    <pc:chgData name="Eric Garcia" userId="S::ergarcia_episd.org#ext#@minersutep.onmicrosoft.com::726084c6-9017-4f24-bdc7-d79270339ff6" providerId="AD" clId="Web-{CFBFE360-73CC-EE8B-57FA-F0AF1B2F8438}"/>
    <pc:docChg chg="modSld">
      <pc:chgData name="Eric Garcia" userId="S::ergarcia_episd.org#ext#@minersutep.onmicrosoft.com::726084c6-9017-4f24-bdc7-d79270339ff6" providerId="AD" clId="Web-{CFBFE360-73CC-EE8B-57FA-F0AF1B2F8438}" dt="2025-07-18T16:55:47.781" v="76"/>
      <pc:docMkLst>
        <pc:docMk/>
      </pc:docMkLst>
    </pc:docChg>
  </pc:docChgLst>
  <pc:docChgLst>
    <pc:chgData name="Rahman, Arin" userId="S::arahman6@miners.utep.edu::13887f11-c398-454c-9151-c632547d3ed3" providerId="AD" clId="Web-{AA2A4635-E30B-B202-61F6-F9AF0B92B23C}"/>
    <pc:docChg chg="modSld">
      <pc:chgData name="Rahman, Arin" userId="S::arahman6@miners.utep.edu::13887f11-c398-454c-9151-c632547d3ed3" providerId="AD" clId="Web-{AA2A4635-E30B-B202-61F6-F9AF0B92B23C}" dt="2025-07-18T21:30:44.566" v="197" actId="20577"/>
      <pc:docMkLst>
        <pc:docMk/>
      </pc:docMkLst>
    </pc:docChg>
  </pc:docChgLst>
  <pc:docChgLst>
    <pc:chgData name="Villalobos, Katrina N" userId="S::knvillalobos@miners.utep.edu::66f9ea1f-aa51-473a-93b9-9a2c6ac634f8" providerId="AD" clId="Web-{63BD7794-B5B1-4E48-B69E-8B81F62B607B}"/>
    <pc:docChg chg="modSld">
      <pc:chgData name="Villalobos, Katrina N" userId="S::knvillalobos@miners.utep.edu::66f9ea1f-aa51-473a-93b9-9a2c6ac634f8" providerId="AD" clId="Web-{63BD7794-B5B1-4E48-B69E-8B81F62B607B}" dt="2025-07-18T17:13:13.328" v="48" actId="20577"/>
      <pc:docMkLst>
        <pc:docMk/>
      </pc:docMkLst>
    </pc:docChg>
  </pc:docChgLst>
  <pc:docChgLst>
    <pc:chgData name="Villalobos, Katrina N" userId="S::knvillalobos@miners.utep.edu::66f9ea1f-aa51-473a-93b9-9a2c6ac634f8" providerId="AD" clId="Web-{21310499-48BF-9219-A9B3-6FD65183AD70}"/>
    <pc:docChg chg="modSld">
      <pc:chgData name="Villalobos, Katrina N" userId="S::knvillalobos@miners.utep.edu::66f9ea1f-aa51-473a-93b9-9a2c6ac634f8" providerId="AD" clId="Web-{21310499-48BF-9219-A9B3-6FD65183AD70}" dt="2025-07-18T17:03:06.557" v="26" actId="14100"/>
      <pc:docMkLst>
        <pc:docMk/>
      </pc:docMkLst>
    </pc:docChg>
  </pc:docChgLst>
</pc:chgInfo>
</file>

<file path=ppt/comments/modernComment_101_1F58DD3A.xml><?xml version="1.0" encoding="utf-8"?>
<p188:cmLst xmlns:a="http://schemas.openxmlformats.org/drawingml/2006/main" xmlns:r="http://schemas.openxmlformats.org/officeDocument/2006/relationships" xmlns:p188="http://schemas.microsoft.com/office/powerpoint/2018/8/main">
  <p188:cm id="{C12395F5-EBFE-44B9-B2A4-616B9B77C062}" authorId="{0B71AAA7-02BC-F069-E213-5A48AAF4D781}" created="2025-07-09T21:43:54.499">
    <ac:txMkLst xmlns:ac="http://schemas.microsoft.com/office/drawing/2013/main/command">
      <pc:docMk xmlns:pc="http://schemas.microsoft.com/office/powerpoint/2013/main/command"/>
      <pc:sldMk xmlns:pc="http://schemas.microsoft.com/office/powerpoint/2013/main/command" cId="525917498" sldId="257"/>
      <ac:spMk id="3" creationId="{C9BAFBE4-5483-A188-50C8-7BF55BF40977}"/>
      <ac:txMk cp="0" len="11">
        <ac:context len="12" hash="188147000"/>
      </ac:txMk>
    </ac:txMkLst>
    <p188:pos x="5995256" y="314565"/>
    <p188:txBody>
      <a:bodyPr/>
      <a:lstStyle/>
      <a:p>
        <a:r>
          <a:rPr lang="en-US"/>
          <a:t>Move related works to References section and move Methodologies to this space. In the middle, title Results and Discussion and include visuals of simulated attacks and impact</a:t>
        </a:r>
      </a:p>
    </p188:txBody>
  </p188:cm>
  <p188:cm id="{5EC75844-C1A9-45A4-A046-23DA42E5CB8E}" authorId="{0B71AAA7-02BC-F069-E213-5A48AAF4D781}" created="2025-07-09T21:53:55.103">
    <ac:deMkLst xmlns:ac="http://schemas.microsoft.com/office/drawing/2013/main/command">
      <pc:docMk xmlns:pc="http://schemas.microsoft.com/office/powerpoint/2013/main/command"/>
      <pc:sldMk xmlns:pc="http://schemas.microsoft.com/office/powerpoint/2013/main/command" cId="525917498" sldId="257"/>
      <ac:spMk id="15" creationId="{89199733-6F93-F412-6D63-354447CDFBDD}"/>
    </ac:deMkLst>
    <p188:txBody>
      <a:bodyPr/>
      <a:lstStyle/>
      <a:p>
        <a:r>
          <a:rPr lang="en-US"/>
          <a:t>Include Arin and Dr. Tosh (Erase TEAM MEMBERS)</a:t>
        </a:r>
      </a:p>
    </p188:txBody>
  </p188:cm>
  <p188:cm id="{E7C2CFFB-8C5D-42B1-85C6-0D7F13A3F662}" authorId="{0B71AAA7-02BC-F069-E213-5A48AAF4D781}" created="2025-07-18T16:30:58.226">
    <ac:txMkLst xmlns:ac="http://schemas.microsoft.com/office/drawing/2013/main/command">
      <pc:docMk xmlns:pc="http://schemas.microsoft.com/office/powerpoint/2013/main/command"/>
      <pc:sldMk xmlns:pc="http://schemas.microsoft.com/office/powerpoint/2013/main/command" cId="525917498" sldId="257"/>
      <ac:spMk id="10" creationId="{03440E18-D67D-DB67-2DC2-1B3C1B59E8E8}"/>
      <ac:txMk cp="0">
        <ac:context len="884" hash="1887067846"/>
      </ac:txMk>
    </ac:txMkLst>
    <p188:pos x="9650083" y="3761116"/>
    <p188:txBody>
      <a:bodyPr/>
      <a:lstStyle/>
      <a:p>
        <a:r>
          <a:rPr lang="en-US"/>
          <a:t>A VICSORT testbed was used to simulate a real-world industrial control environment with an attacker, Human Machine Interface (HMI), and Programmable Logic Controller (PLC). First, several common cyberattacks like password brute-force, Address Resolution Protocol (ARP) Spoofing, Denial of Service (DoS), and Modbus injection were carried out. Then, tools like Wireshark to observe how attacks affected network traffic and device communication. After running these attacks, Zero Trust security measures such as strict access control, network segmentation, and device authentication were applied to defend the system. Some attacks were then repeated to observe how well the new security setup could detect or stop them. This helped compare how the system behaved before and after applying Zero Trust, and determine which defenses were most effective in stopping real threats.</a:t>
        </a:r>
      </a:p>
    </p188:txBody>
  </p188:cm>
  <p188:cm id="{2F6D934C-CA3C-408E-AAF2-2A2EFBE17C9E}" authorId="{0B71AAA7-02BC-F069-E213-5A48AAF4D781}" created="2025-07-18T16:41:39.359">
    <ac:deMkLst xmlns:ac="http://schemas.microsoft.com/office/drawing/2013/main/command">
      <pc:docMk xmlns:pc="http://schemas.microsoft.com/office/powerpoint/2013/main/command"/>
      <pc:sldMk xmlns:pc="http://schemas.microsoft.com/office/powerpoint/2013/main/command" cId="525917498" sldId="257"/>
      <ac:spMk id="6" creationId="{EDA1AA3C-A973-56B7-FCC2-863F011115D5}"/>
    </ac:deMkLst>
    <p188:txBody>
      <a:bodyPr/>
      <a:lstStyle/>
      <a:p>
        <a:r>
          <a:rPr lang="en-US"/>
          <a:t>Do you have any images or stats to show the comparison of system behavior before and after Zero Trust was applied?</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67163" y="0"/>
            <a:ext cx="3035300" cy="465138"/>
          </a:xfrm>
          <a:prstGeom prst="rect">
            <a:avLst/>
          </a:prstGeom>
        </p:spPr>
        <p:txBody>
          <a:bodyPr vert="horz" lIns="91440" tIns="45720" rIns="91440" bIns="45720" rtlCol="0"/>
          <a:lstStyle>
            <a:lvl1pPr algn="r">
              <a:defRPr sz="1200"/>
            </a:lvl1pPr>
          </a:lstStyle>
          <a:p>
            <a:fld id="{FF66CDD7-09B6-4BB3-9069-2B95837CCCB2}" type="datetimeFigureOut">
              <a:rPr lang="en-US" smtClean="0"/>
              <a:t>7/18/2025</a:t>
            </a:fld>
            <a:endParaRPr lang="en-US"/>
          </a:p>
        </p:txBody>
      </p:sp>
      <p:sp>
        <p:nvSpPr>
          <p:cNvPr id="4" name="Footer Placeholder 3"/>
          <p:cNvSpPr>
            <a:spLocks noGrp="1"/>
          </p:cNvSpPr>
          <p:nvPr>
            <p:ph type="ftr" sz="quarter" idx="2"/>
          </p:nvPr>
        </p:nvSpPr>
        <p:spPr>
          <a:xfrm>
            <a:off x="0" y="8823325"/>
            <a:ext cx="30353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67163" y="8823325"/>
            <a:ext cx="3035300" cy="465138"/>
          </a:xfrm>
          <a:prstGeom prst="rect">
            <a:avLst/>
          </a:prstGeom>
        </p:spPr>
        <p:txBody>
          <a:bodyPr vert="horz" lIns="91440" tIns="45720" rIns="91440" bIns="45720" rtlCol="0" anchor="b"/>
          <a:lstStyle>
            <a:lvl1pPr algn="r">
              <a:defRPr sz="1200"/>
            </a:lvl1pPr>
          </a:lstStyle>
          <a:p>
            <a:fld id="{0479BA33-46DD-4DE6-9BEC-D9D96B7B704D}" type="slidenum">
              <a:rPr lang="en-US" smtClean="0"/>
              <a:t>‹#›</a:t>
            </a:fld>
            <a:endParaRPr lang="en-US"/>
          </a:p>
        </p:txBody>
      </p:sp>
    </p:spTree>
    <p:extLst>
      <p:ext uri="{BB962C8B-B14F-4D97-AF65-F5344CB8AC3E}">
        <p14:creationId xmlns:p14="http://schemas.microsoft.com/office/powerpoint/2010/main" val="78674035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8T19:54:23.099"/>
    </inkml:context>
    <inkml:brush xml:id="br0">
      <inkml:brushProperty name="width" value="0.1" units="cm"/>
      <inkml:brushProperty name="height" value="0.1" units="cm"/>
      <inkml:brushProperty name="color" value="#E71224"/>
    </inkml:brush>
  </inkml:definitions>
  <inkml:trace contextRef="#ctx0" brushRef="#br0">2064 5159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8T19:54:26.397"/>
    </inkml:context>
    <inkml:brush xml:id="br0">
      <inkml:brushProperty name="width" value="0.1" units="cm"/>
      <inkml:brushProperty name="height" value="0.1" units="cm"/>
      <inkml:brushProperty name="color" value="#E71224"/>
    </inkml:brush>
  </inkml:definitions>
  <inkml:trace contextRef="#ctx0" brushRef="#br0">1852 4736 16383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8T19:55:55.509"/>
    </inkml:context>
    <inkml:brush xml:id="br0">
      <inkml:brushProperty name="width" value="0.1" units="cm"/>
      <inkml:brushProperty name="height" value="0.1" units="cm"/>
      <inkml:brushProperty name="color" value="#E71224"/>
    </inkml:brush>
  </inkml:definitions>
  <inkml:trace contextRef="#ctx0" brushRef="#br0">14049 6271 16383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8T19:56:54.964"/>
    </inkml:context>
    <inkml:brush xml:id="br0">
      <inkml:brushProperty name="width" value="0.1" units="cm"/>
      <inkml:brushProperty name="height" value="0.1" units="cm"/>
      <inkml:brushProperty name="color" value="#E71224"/>
    </inkml:brush>
  </inkml:definitions>
  <inkml:trace contextRef="#ctx0" brushRef="#br0">14526 10530 16383 0 0,'0'0'0'0'0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7-18T19:57:55.272"/>
    </inkml:context>
    <inkml:brush xml:id="br0">
      <inkml:brushProperty name="width" value="0.1" units="cm"/>
      <inkml:brushProperty name="height" value="0.1" units="cm"/>
      <inkml:brushProperty name="color" value="#E71224"/>
    </inkml:brush>
  </inkml:definitions>
  <inkml:trace contextRef="#ctx0" brushRef="#br0">13944 5398 16383 0 0,'0'0'0'0'0</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32369760" y="0"/>
            <a:ext cx="548640" cy="21945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endParaRPr lang="en-US"/>
          </a:p>
        </p:txBody>
      </p:sp>
      <p:sp>
        <p:nvSpPr>
          <p:cNvPr id="16" name="Rectangle 15"/>
          <p:cNvSpPr/>
          <p:nvPr userDrawn="1"/>
        </p:nvSpPr>
        <p:spPr>
          <a:xfrm>
            <a:off x="-2" y="0"/>
            <a:ext cx="548640" cy="21945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endParaRPr lang="en-US"/>
          </a:p>
        </p:txBody>
      </p:sp>
      <p:sp>
        <p:nvSpPr>
          <p:cNvPr id="17" name="Rectangle 16"/>
          <p:cNvSpPr/>
          <p:nvPr userDrawn="1"/>
        </p:nvSpPr>
        <p:spPr>
          <a:xfrm>
            <a:off x="0" y="0"/>
            <a:ext cx="32918400" cy="2743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endParaRPr lang="en-US"/>
          </a:p>
        </p:txBody>
      </p:sp>
      <p:sp>
        <p:nvSpPr>
          <p:cNvPr id="18" name="Rectangle 17"/>
          <p:cNvSpPr/>
          <p:nvPr userDrawn="1"/>
        </p:nvSpPr>
        <p:spPr>
          <a:xfrm>
            <a:off x="0" y="19202400"/>
            <a:ext cx="32918400" cy="2743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endParaRPr lang="en-US"/>
          </a:p>
        </p:txBody>
      </p:sp>
      <p:sp>
        <p:nvSpPr>
          <p:cNvPr id="11" name="Instructions"/>
          <p:cNvSpPr/>
          <p:nvPr userDrawn="1"/>
        </p:nvSpPr>
        <p:spPr>
          <a:xfrm>
            <a:off x="-7680960" y="0"/>
            <a:ext cx="7132320" cy="21945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2428" tIns="122428" rIns="122428" bIns="122428"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286"/>
              </a:spcAft>
            </a:pPr>
            <a:r>
              <a:rPr lang="en-US" sz="4700">
                <a:solidFill>
                  <a:srgbClr val="7F7F7F"/>
                </a:solidFill>
                <a:latin typeface="Calibri" pitchFamily="34" charset="0"/>
                <a:cs typeface="Calibri" panose="020F0502020204030204" pitchFamily="34" charset="0"/>
              </a:rPr>
              <a:t>Poster Print Size:</a:t>
            </a:r>
            <a:endParaRPr sz="4700">
              <a:solidFill>
                <a:srgbClr val="7F7F7F"/>
              </a:solidFill>
              <a:latin typeface="Calibri" pitchFamily="34" charset="0"/>
              <a:cs typeface="Calibri" panose="020F0502020204030204" pitchFamily="34" charset="0"/>
            </a:endParaRPr>
          </a:p>
          <a:p>
            <a:pPr lvl="0">
              <a:spcBef>
                <a:spcPts val="0"/>
              </a:spcBef>
              <a:spcAft>
                <a:spcPts val="1286"/>
              </a:spcAft>
            </a:pPr>
            <a:r>
              <a:rPr lang="en-US" sz="3300">
                <a:solidFill>
                  <a:srgbClr val="7F7F7F"/>
                </a:solidFill>
                <a:latin typeface="Calibri" pitchFamily="34" charset="0"/>
                <a:cs typeface="Calibri" panose="020F0502020204030204" pitchFamily="34" charset="0"/>
              </a:rPr>
              <a:t>This poster template is 24” high by 36” wide. It can be used to print any poster with a 2:3 aspect ratio including 36x54 and 48x72.</a:t>
            </a:r>
          </a:p>
          <a:p>
            <a:pPr lvl="0">
              <a:spcBef>
                <a:spcPts val="0"/>
              </a:spcBef>
              <a:spcAft>
                <a:spcPts val="1286"/>
              </a:spcAft>
            </a:pPr>
            <a:r>
              <a:rPr lang="en-US" sz="4700">
                <a:solidFill>
                  <a:srgbClr val="7F7F7F"/>
                </a:solidFill>
                <a:latin typeface="Calibri" pitchFamily="34" charset="0"/>
                <a:cs typeface="Calibri" panose="020F0502020204030204" pitchFamily="34" charset="0"/>
              </a:rPr>
              <a:t>Placeholders</a:t>
            </a:r>
            <a:r>
              <a:rPr sz="4700">
                <a:solidFill>
                  <a:srgbClr val="7F7F7F"/>
                </a:solidFill>
                <a:latin typeface="Calibri" pitchFamily="34" charset="0"/>
                <a:cs typeface="Calibri" panose="020F0502020204030204" pitchFamily="34" charset="0"/>
              </a:rPr>
              <a:t>:</a:t>
            </a:r>
          </a:p>
          <a:p>
            <a:pPr lvl="0">
              <a:spcBef>
                <a:spcPts val="0"/>
              </a:spcBef>
              <a:spcAft>
                <a:spcPts val="1286"/>
              </a:spcAft>
            </a:pPr>
            <a:r>
              <a:rPr sz="3300">
                <a:solidFill>
                  <a:srgbClr val="7F7F7F"/>
                </a:solidFill>
                <a:latin typeface="Calibri" pitchFamily="34" charset="0"/>
                <a:cs typeface="Calibri" panose="020F0502020204030204" pitchFamily="34" charset="0"/>
              </a:rPr>
              <a:t>The </a:t>
            </a:r>
            <a:r>
              <a:rPr lang="en-US" sz="3300">
                <a:solidFill>
                  <a:srgbClr val="7F7F7F"/>
                </a:solidFill>
                <a:latin typeface="Calibri" pitchFamily="34" charset="0"/>
                <a:cs typeface="Calibri" panose="020F0502020204030204" pitchFamily="34" charset="0"/>
              </a:rPr>
              <a:t>various elements included</a:t>
            </a:r>
            <a:r>
              <a:rPr sz="3300">
                <a:solidFill>
                  <a:srgbClr val="7F7F7F"/>
                </a:solidFill>
                <a:latin typeface="Calibri" pitchFamily="34" charset="0"/>
                <a:cs typeface="Calibri" panose="020F0502020204030204" pitchFamily="34" charset="0"/>
              </a:rPr>
              <a:t> in this </a:t>
            </a:r>
            <a:r>
              <a:rPr lang="en-US" sz="3300">
                <a:solidFill>
                  <a:srgbClr val="7F7F7F"/>
                </a:solidFill>
                <a:latin typeface="Calibri" pitchFamily="34" charset="0"/>
                <a:cs typeface="Calibri" panose="020F0502020204030204" pitchFamily="34" charset="0"/>
              </a:rPr>
              <a:t>poster are ones</a:t>
            </a:r>
            <a:r>
              <a:rPr lang="en-US" sz="3300" baseline="0">
                <a:solidFill>
                  <a:srgbClr val="7F7F7F"/>
                </a:solidFill>
                <a:latin typeface="Calibri" pitchFamily="34" charset="0"/>
                <a:cs typeface="Calibri" panose="020F0502020204030204" pitchFamily="34" charset="0"/>
              </a:rPr>
              <a:t> we often see in medical, research, and scientific posters.</a:t>
            </a:r>
            <a:r>
              <a:rPr sz="3300">
                <a:solidFill>
                  <a:srgbClr val="7F7F7F"/>
                </a:solidFill>
                <a:latin typeface="Calibri" pitchFamily="34" charset="0"/>
                <a:cs typeface="Calibri" panose="020F0502020204030204" pitchFamily="34" charset="0"/>
              </a:rPr>
              <a:t> </a:t>
            </a:r>
            <a:r>
              <a:rPr lang="en-US" sz="3300">
                <a:solidFill>
                  <a:srgbClr val="7F7F7F"/>
                </a:solidFill>
                <a:latin typeface="Calibri" pitchFamily="34" charset="0"/>
                <a:cs typeface="Calibri" panose="020F0502020204030204" pitchFamily="34" charset="0"/>
              </a:rPr>
              <a:t>Feel</a:t>
            </a:r>
            <a:r>
              <a:rPr lang="en-US" sz="3300" baseline="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286"/>
              </a:spcAft>
            </a:pPr>
            <a:r>
              <a:rPr lang="en-US" sz="4700">
                <a:solidFill>
                  <a:srgbClr val="7F7F7F"/>
                </a:solidFill>
                <a:latin typeface="Calibri" pitchFamily="34" charset="0"/>
                <a:cs typeface="Calibri" panose="020F0502020204030204" pitchFamily="34" charset="0"/>
              </a:rPr>
              <a:t>Image</a:t>
            </a:r>
            <a:r>
              <a:rPr lang="en-US" sz="4700" baseline="0">
                <a:solidFill>
                  <a:srgbClr val="7F7F7F"/>
                </a:solidFill>
                <a:latin typeface="Calibri" pitchFamily="34" charset="0"/>
                <a:cs typeface="Calibri" panose="020F0502020204030204" pitchFamily="34" charset="0"/>
              </a:rPr>
              <a:t> Quality</a:t>
            </a:r>
            <a:r>
              <a:rPr lang="en-US" sz="4700">
                <a:solidFill>
                  <a:srgbClr val="7F7F7F"/>
                </a:solidFill>
                <a:latin typeface="Calibri" pitchFamily="34" charset="0"/>
                <a:cs typeface="Calibri" panose="020F0502020204030204" pitchFamily="34" charset="0"/>
              </a:rPr>
              <a:t>:</a:t>
            </a:r>
          </a:p>
          <a:p>
            <a:pPr lvl="0">
              <a:spcBef>
                <a:spcPts val="0"/>
              </a:spcBef>
              <a:spcAft>
                <a:spcPts val="1286"/>
              </a:spcAft>
            </a:pPr>
            <a:r>
              <a:rPr lang="en-US" sz="3300">
                <a:solidFill>
                  <a:srgbClr val="7F7F7F"/>
                </a:solidFill>
                <a:latin typeface="Calibri" pitchFamily="34" charset="0"/>
                <a:cs typeface="Calibri" panose="020F0502020204030204" pitchFamily="34" charset="0"/>
              </a:rPr>
              <a:t>You can place digital photos or logo art in your poster file by selecting the </a:t>
            </a:r>
            <a:r>
              <a:rPr lang="en-US" sz="3300" b="1">
                <a:solidFill>
                  <a:srgbClr val="7F7F7F"/>
                </a:solidFill>
                <a:latin typeface="Calibri" pitchFamily="34" charset="0"/>
                <a:cs typeface="Calibri" panose="020F0502020204030204" pitchFamily="34" charset="0"/>
              </a:rPr>
              <a:t>Insert, Picture</a:t>
            </a:r>
            <a:r>
              <a:rPr lang="en-US" sz="330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3300" b="1">
                <a:solidFill>
                  <a:srgbClr val="7F7F7F"/>
                </a:solidFill>
                <a:latin typeface="Calibri" pitchFamily="34" charset="0"/>
                <a:cs typeface="Calibri" panose="020F0502020204030204" pitchFamily="34" charset="0"/>
              </a:rPr>
              <a:t>150-200 pixels per inch in their final printed size</a:t>
            </a:r>
            <a:r>
              <a:rPr lang="en-US" sz="3300">
                <a:solidFill>
                  <a:srgbClr val="7F7F7F"/>
                </a:solidFill>
                <a:latin typeface="Calibri" pitchFamily="34" charset="0"/>
                <a:cs typeface="Calibri" panose="020F0502020204030204" pitchFamily="34" charset="0"/>
              </a:rPr>
              <a:t>. For instance, a 1600 x 1200 pixel</a:t>
            </a:r>
            <a:r>
              <a:rPr lang="en-US" sz="3300" baseline="0">
                <a:solidFill>
                  <a:srgbClr val="7F7F7F"/>
                </a:solidFill>
                <a:latin typeface="Calibri" pitchFamily="34" charset="0"/>
                <a:cs typeface="Calibri" panose="020F0502020204030204" pitchFamily="34" charset="0"/>
              </a:rPr>
              <a:t> photo will usually look fine up to </a:t>
            </a:r>
            <a:r>
              <a:rPr lang="en-US" sz="3300">
                <a:solidFill>
                  <a:srgbClr val="7F7F7F"/>
                </a:solidFill>
                <a:latin typeface="Calibri" pitchFamily="34" charset="0"/>
                <a:cs typeface="Calibri" panose="020F0502020204030204" pitchFamily="34" charset="0"/>
              </a:rPr>
              <a:t>8“-10” wide on your printed poster.</a:t>
            </a:r>
          </a:p>
          <a:p>
            <a:pPr lvl="0">
              <a:spcBef>
                <a:spcPts val="0"/>
              </a:spcBef>
              <a:spcAft>
                <a:spcPts val="1286"/>
              </a:spcAft>
            </a:pPr>
            <a:r>
              <a:rPr lang="en-US" sz="330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286"/>
              </a:spcAft>
            </a:pPr>
            <a:r>
              <a:rPr lang="en-US" sz="330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286"/>
              </a:spcAft>
            </a:pPr>
            <a:br>
              <a:rPr lang="en-US" sz="2400">
                <a:solidFill>
                  <a:srgbClr val="7F7F7F"/>
                </a:solidFill>
                <a:latin typeface="Calibri" pitchFamily="34" charset="0"/>
                <a:cs typeface="Calibri" panose="020F0502020204030204" pitchFamily="34" charset="0"/>
              </a:rPr>
            </a:br>
            <a:r>
              <a:rPr lang="en-US" sz="240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33467040" y="0"/>
            <a:ext cx="7132320" cy="219456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286"/>
                </a:spcAft>
              </a:pPr>
              <a:r>
                <a:rPr lang="en-US" sz="4700">
                  <a:solidFill>
                    <a:schemeClr val="bg1">
                      <a:lumMod val="50000"/>
                    </a:schemeClr>
                  </a:solidFill>
                  <a:latin typeface="Calibri" pitchFamily="34" charset="0"/>
                  <a:cs typeface="Calibri" panose="020F0502020204030204" pitchFamily="34" charset="0"/>
                </a:rPr>
                <a:t>Change</a:t>
              </a:r>
              <a:r>
                <a:rPr lang="en-US" sz="4700" baseline="0">
                  <a:solidFill>
                    <a:schemeClr val="bg1">
                      <a:lumMod val="50000"/>
                    </a:schemeClr>
                  </a:solidFill>
                  <a:latin typeface="Calibri" pitchFamily="34" charset="0"/>
                  <a:cs typeface="Calibri" panose="020F0502020204030204" pitchFamily="34" charset="0"/>
                </a:rPr>
                <a:t> Color Theme</a:t>
              </a:r>
              <a:r>
                <a:rPr lang="en-US" sz="4700">
                  <a:solidFill>
                    <a:schemeClr val="bg1">
                      <a:lumMod val="50000"/>
                    </a:schemeClr>
                  </a:solidFill>
                  <a:latin typeface="Calibri" pitchFamily="34" charset="0"/>
                  <a:cs typeface="Calibri" panose="020F0502020204030204" pitchFamily="34" charset="0"/>
                </a:rPr>
                <a:t>:</a:t>
              </a:r>
              <a:endParaRPr sz="470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r>
                <a:rPr lang="en-US" sz="3300">
                  <a:solidFill>
                    <a:schemeClr val="bg1">
                      <a:lumMod val="50000"/>
                    </a:schemeClr>
                  </a:solidFill>
                  <a:latin typeface="Calibri" pitchFamily="34" charset="0"/>
                  <a:cs typeface="Calibri" panose="020F0502020204030204" pitchFamily="34" charset="0"/>
                </a:rPr>
                <a:t>This template is designed to use the built-in color themes in</a:t>
              </a:r>
              <a:r>
                <a:rPr lang="en-US" sz="3300" baseline="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286"/>
                </a:spcAft>
              </a:pPr>
              <a:r>
                <a:rPr lang="en-US" sz="3300" baseline="0">
                  <a:solidFill>
                    <a:schemeClr val="bg1">
                      <a:lumMod val="50000"/>
                    </a:schemeClr>
                  </a:solidFill>
                  <a:latin typeface="Calibri" pitchFamily="34" charset="0"/>
                  <a:cs typeface="Calibri" panose="020F0502020204030204" pitchFamily="34" charset="0"/>
                </a:rPr>
                <a:t>To change the color theme, select the </a:t>
              </a:r>
              <a:r>
                <a:rPr lang="en-US" sz="3300" b="1" baseline="0">
                  <a:solidFill>
                    <a:schemeClr val="bg1">
                      <a:lumMod val="50000"/>
                    </a:schemeClr>
                  </a:solidFill>
                  <a:latin typeface="Calibri" pitchFamily="34" charset="0"/>
                  <a:cs typeface="Calibri" panose="020F0502020204030204" pitchFamily="34" charset="0"/>
                </a:rPr>
                <a:t>Design</a:t>
              </a:r>
              <a:r>
                <a:rPr lang="en-US" sz="3300" baseline="0">
                  <a:solidFill>
                    <a:schemeClr val="bg1">
                      <a:lumMod val="50000"/>
                    </a:schemeClr>
                  </a:solidFill>
                  <a:latin typeface="Calibri" pitchFamily="34" charset="0"/>
                  <a:cs typeface="Calibri" panose="020F0502020204030204" pitchFamily="34" charset="0"/>
                </a:rPr>
                <a:t> tab, then select the </a:t>
              </a:r>
              <a:r>
                <a:rPr lang="en-US" sz="3300" b="1" baseline="0">
                  <a:solidFill>
                    <a:schemeClr val="bg1">
                      <a:lumMod val="50000"/>
                    </a:schemeClr>
                  </a:solidFill>
                  <a:latin typeface="Calibri" pitchFamily="34" charset="0"/>
                  <a:cs typeface="Calibri" panose="020F0502020204030204" pitchFamily="34" charset="0"/>
                </a:rPr>
                <a:t>Colors</a:t>
              </a:r>
              <a:r>
                <a:rPr lang="en-US" sz="3300" baseline="0">
                  <a:solidFill>
                    <a:schemeClr val="bg1">
                      <a:lumMod val="50000"/>
                    </a:schemeClr>
                  </a:solidFill>
                  <a:latin typeface="Calibri" pitchFamily="34" charset="0"/>
                  <a:cs typeface="Calibri" panose="020F0502020204030204" pitchFamily="34" charset="0"/>
                </a:rPr>
                <a:t> drop-down list.</a:t>
              </a:r>
            </a:p>
            <a:p>
              <a:pPr lvl="0">
                <a:spcBef>
                  <a:spcPts val="0"/>
                </a:spcBef>
                <a:spcAft>
                  <a:spcPts val="1286"/>
                </a:spcAft>
              </a:pPr>
              <a:endParaRPr lang="en-US" sz="48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endParaRPr lang="en-US" sz="3300" baseline="0">
                <a:solidFill>
                  <a:schemeClr val="bg1">
                    <a:lumMod val="50000"/>
                  </a:schemeClr>
                </a:solidFill>
                <a:latin typeface="Calibri" pitchFamily="34" charset="0"/>
                <a:cs typeface="Calibri" panose="020F0502020204030204" pitchFamily="34" charset="0"/>
              </a:endParaRPr>
            </a:p>
            <a:p>
              <a:pPr lvl="0">
                <a:spcBef>
                  <a:spcPts val="0"/>
                </a:spcBef>
                <a:spcAft>
                  <a:spcPts val="1286"/>
                </a:spcAft>
              </a:pPr>
              <a:r>
                <a:rPr lang="en-US" sz="3300" baseline="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286"/>
                </a:spcAft>
              </a:pPr>
              <a:r>
                <a:rPr lang="en-US" sz="470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286"/>
                </a:spcAft>
              </a:pPr>
              <a:r>
                <a:rPr lang="en-US" sz="3300">
                  <a:solidFill>
                    <a:schemeClr val="bg1">
                      <a:lumMod val="50000"/>
                    </a:schemeClr>
                  </a:solidFill>
                  <a:latin typeface="Calibri" pitchFamily="34" charset="0"/>
                  <a:cs typeface="Calibri" panose="020F0502020204030204" pitchFamily="34" charset="0"/>
                </a:rPr>
                <a:t>Once your poster file is ready, visit</a:t>
              </a:r>
              <a:r>
                <a:rPr lang="en-US" sz="3300" baseline="0">
                  <a:solidFill>
                    <a:schemeClr val="bg1">
                      <a:lumMod val="50000"/>
                    </a:schemeClr>
                  </a:solidFill>
                  <a:latin typeface="Calibri" pitchFamily="34" charset="0"/>
                  <a:cs typeface="Calibri" panose="020F0502020204030204" pitchFamily="34" charset="0"/>
                </a:rPr>
                <a:t> </a:t>
              </a:r>
              <a:r>
                <a:rPr lang="en-US" sz="3300" b="1" baseline="0">
                  <a:solidFill>
                    <a:schemeClr val="bg1">
                      <a:lumMod val="50000"/>
                    </a:schemeClr>
                  </a:solidFill>
                  <a:latin typeface="Calibri" pitchFamily="34" charset="0"/>
                  <a:cs typeface="Calibri" panose="020F0502020204030204" pitchFamily="34" charset="0"/>
                </a:rPr>
                <a:t>www.genigraphics.com</a:t>
              </a:r>
              <a:r>
                <a:rPr lang="en-US" sz="3300" baseline="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286"/>
                </a:spcAft>
              </a:pPr>
              <a:r>
                <a:rPr lang="en-US" sz="3300" baseline="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3300" baseline="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3300" baseline="0">
                  <a:solidFill>
                    <a:schemeClr val="bg1">
                      <a:lumMod val="50000"/>
                    </a:schemeClr>
                  </a:solidFill>
                  <a:latin typeface="Calibri" pitchFamily="34" charset="0"/>
                  <a:cs typeface="Calibri" panose="020F0502020204030204" pitchFamily="34" charset="0"/>
                </a:rPr>
                <a:t>US and Canada:  1-800-790-4001</a:t>
              </a:r>
              <a:br>
                <a:rPr lang="en-US" sz="3300" baseline="0">
                  <a:solidFill>
                    <a:schemeClr val="bg1">
                      <a:lumMod val="50000"/>
                    </a:schemeClr>
                  </a:solidFill>
                  <a:latin typeface="Calibri" pitchFamily="34" charset="0"/>
                  <a:cs typeface="Calibri" panose="020F0502020204030204" pitchFamily="34" charset="0"/>
                </a:rPr>
              </a:br>
              <a:r>
                <a:rPr lang="en-US" sz="3300" baseline="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400">
                  <a:solidFill>
                    <a:schemeClr val="bg1">
                      <a:lumMod val="50000"/>
                    </a:schemeClr>
                  </a:solidFill>
                  <a:latin typeface="Calibri" pitchFamily="34" charset="0"/>
                  <a:cs typeface="Calibri" panose="020F0502020204030204" pitchFamily="34" charset="0"/>
                </a:rPr>
              </a:br>
              <a:r>
                <a:rPr lang="en-US" sz="240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508200" y="21677939"/>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7/18/2025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78841"/>
            <a:ext cx="29626560" cy="3657600"/>
          </a:xfrm>
          <a:prstGeom prst="rect">
            <a:avLst/>
          </a:prstGeom>
        </p:spPr>
        <p:txBody>
          <a:bodyPr vert="horz" lIns="235061" tIns="117531" rIns="235061" bIns="117531" rtlCol="0" anchor="ctr">
            <a:normAutofit/>
          </a:bodyPr>
          <a:lstStyle/>
          <a:p>
            <a:r>
              <a:rPr lang="en-US"/>
              <a:t>Click to edit Master title style</a:t>
            </a:r>
          </a:p>
        </p:txBody>
      </p:sp>
      <p:sp>
        <p:nvSpPr>
          <p:cNvPr id="3" name="Text Placeholder 2"/>
          <p:cNvSpPr>
            <a:spLocks noGrp="1"/>
          </p:cNvSpPr>
          <p:nvPr>
            <p:ph type="body" idx="1"/>
          </p:nvPr>
        </p:nvSpPr>
        <p:spPr>
          <a:xfrm>
            <a:off x="1645920" y="5120643"/>
            <a:ext cx="29626560" cy="14483082"/>
          </a:xfrm>
          <a:prstGeom prst="rect">
            <a:avLst/>
          </a:prstGeom>
        </p:spPr>
        <p:txBody>
          <a:bodyPr vert="horz" lIns="235061" tIns="117531" rIns="235061" bIns="1175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20340322"/>
            <a:ext cx="7680960" cy="1168400"/>
          </a:xfrm>
          <a:prstGeom prst="rect">
            <a:avLst/>
          </a:prstGeom>
        </p:spPr>
        <p:txBody>
          <a:bodyPr vert="horz" lIns="235061" tIns="117531" rIns="235061" bIns="117531" rtlCol="0" anchor="ctr"/>
          <a:lstStyle>
            <a:lvl1pPr algn="l">
              <a:defRPr sz="3200">
                <a:solidFill>
                  <a:schemeClr val="tx1">
                    <a:tint val="75000"/>
                  </a:schemeClr>
                </a:solidFill>
              </a:defRPr>
            </a:lvl1pPr>
          </a:lstStyle>
          <a:p>
            <a:fld id="{985D6BDF-9D0E-4E2B-85B8-D8F4790360C9}" type="datetimeFigureOut">
              <a:rPr lang="en-US" smtClean="0"/>
              <a:t>7/18/2025</a:t>
            </a:fld>
            <a:endParaRPr lang="en-US"/>
          </a:p>
        </p:txBody>
      </p:sp>
      <p:sp>
        <p:nvSpPr>
          <p:cNvPr id="5" name="Footer Placeholder 4"/>
          <p:cNvSpPr>
            <a:spLocks noGrp="1"/>
          </p:cNvSpPr>
          <p:nvPr>
            <p:ph type="ftr" sz="quarter" idx="3"/>
          </p:nvPr>
        </p:nvSpPr>
        <p:spPr>
          <a:xfrm>
            <a:off x="11247120" y="20340322"/>
            <a:ext cx="10424160" cy="1168400"/>
          </a:xfrm>
          <a:prstGeom prst="rect">
            <a:avLst/>
          </a:prstGeom>
        </p:spPr>
        <p:txBody>
          <a:bodyPr vert="horz" lIns="235061" tIns="117531" rIns="235061" bIns="117531" rtlCol="0" anchor="ctr"/>
          <a:lstStyle>
            <a:lvl1pPr algn="ctr">
              <a:defRPr sz="3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0340322"/>
            <a:ext cx="7680960" cy="1168400"/>
          </a:xfrm>
          <a:prstGeom prst="rect">
            <a:avLst/>
          </a:prstGeom>
        </p:spPr>
        <p:txBody>
          <a:bodyPr vert="horz" lIns="235061" tIns="117531" rIns="235061" bIns="117531" rtlCol="0" anchor="ctr"/>
          <a:lstStyle>
            <a:lvl1pPr algn="r">
              <a:defRPr sz="3200">
                <a:solidFill>
                  <a:schemeClr val="tx1">
                    <a:tint val="75000"/>
                  </a:schemeClr>
                </a:solidFill>
              </a:defRPr>
            </a:lvl1pPr>
          </a:lstStyle>
          <a:p>
            <a:fld id="{FBB075EA-769C-4ECD-B48E-D6FCDC24F876}" type="slidenum">
              <a:rPr lang="en-US" smtClean="0"/>
              <a:t>‹#›</a:t>
            </a:fld>
            <a:endParaRPr lang="en-US"/>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2350606" rtl="0" eaLnBrk="1" latinLnBrk="0" hangingPunct="1">
        <a:spcBef>
          <a:spcPct val="0"/>
        </a:spcBef>
        <a:buNone/>
        <a:defRPr sz="4200" kern="1200">
          <a:solidFill>
            <a:schemeClr val="tx1"/>
          </a:solidFill>
          <a:latin typeface="+mj-lt"/>
          <a:ea typeface="+mj-ea"/>
          <a:cs typeface="+mj-cs"/>
        </a:defRPr>
      </a:lvl1pPr>
    </p:titleStyle>
    <p:bodyStyle>
      <a:lvl1pPr marL="244855" indent="-244855" algn="l" defTabSz="2350606" rtl="0" eaLnBrk="1" latinLnBrk="0" hangingPunct="1">
        <a:spcBef>
          <a:spcPct val="20000"/>
        </a:spcBef>
        <a:buFont typeface="Arial" pitchFamily="34" charset="0"/>
        <a:buChar char="•"/>
        <a:defRPr sz="1900" kern="1200">
          <a:solidFill>
            <a:schemeClr val="tx1"/>
          </a:solidFill>
          <a:latin typeface="+mn-lt"/>
          <a:ea typeface="+mn-ea"/>
          <a:cs typeface="+mn-cs"/>
        </a:defRPr>
      </a:lvl1pPr>
      <a:lvl2pPr marL="489709" indent="-244855" algn="l" defTabSz="2350606" rtl="0" eaLnBrk="1" latinLnBrk="0" hangingPunct="1">
        <a:spcBef>
          <a:spcPct val="20000"/>
        </a:spcBef>
        <a:buFont typeface="Arial" pitchFamily="34" charset="0"/>
        <a:buChar char="–"/>
        <a:defRPr sz="1900" kern="1200">
          <a:solidFill>
            <a:schemeClr val="tx1"/>
          </a:solidFill>
          <a:latin typeface="+mn-lt"/>
          <a:ea typeface="+mn-ea"/>
          <a:cs typeface="+mn-cs"/>
        </a:defRPr>
      </a:lvl2pPr>
      <a:lvl3pPr marL="734565" indent="-244855" algn="l" defTabSz="2350606" rtl="0" eaLnBrk="1" latinLnBrk="0" hangingPunct="1">
        <a:spcBef>
          <a:spcPct val="20000"/>
        </a:spcBef>
        <a:buFont typeface="Arial" pitchFamily="34" charset="0"/>
        <a:buChar char="•"/>
        <a:defRPr sz="1900" kern="1200">
          <a:solidFill>
            <a:schemeClr val="tx1"/>
          </a:solidFill>
          <a:latin typeface="+mn-lt"/>
          <a:ea typeface="+mn-ea"/>
          <a:cs typeface="+mn-cs"/>
        </a:defRPr>
      </a:lvl3pPr>
      <a:lvl4pPr marL="979419" indent="-244855" algn="l" defTabSz="2350606"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1224275" indent="-244855" algn="l" defTabSz="2350606"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6464169" indent="-587652" algn="l" defTabSz="2350606" rtl="0" eaLnBrk="1" latinLnBrk="0" hangingPunct="1">
        <a:spcBef>
          <a:spcPct val="20000"/>
        </a:spcBef>
        <a:buFont typeface="Arial" pitchFamily="34" charset="0"/>
        <a:buChar char="•"/>
        <a:defRPr sz="5200" kern="1200">
          <a:solidFill>
            <a:schemeClr val="tx1"/>
          </a:solidFill>
          <a:latin typeface="+mn-lt"/>
          <a:ea typeface="+mn-ea"/>
          <a:cs typeface="+mn-cs"/>
        </a:defRPr>
      </a:lvl6pPr>
      <a:lvl7pPr marL="7639472" indent="-587652" algn="l" defTabSz="2350606" rtl="0" eaLnBrk="1" latinLnBrk="0" hangingPunct="1">
        <a:spcBef>
          <a:spcPct val="20000"/>
        </a:spcBef>
        <a:buFont typeface="Arial" pitchFamily="34" charset="0"/>
        <a:buChar char="•"/>
        <a:defRPr sz="5200" kern="1200">
          <a:solidFill>
            <a:schemeClr val="tx1"/>
          </a:solidFill>
          <a:latin typeface="+mn-lt"/>
          <a:ea typeface="+mn-ea"/>
          <a:cs typeface="+mn-cs"/>
        </a:defRPr>
      </a:lvl7pPr>
      <a:lvl8pPr marL="8814776" indent="-587652" algn="l" defTabSz="2350606" rtl="0" eaLnBrk="1" latinLnBrk="0" hangingPunct="1">
        <a:spcBef>
          <a:spcPct val="20000"/>
        </a:spcBef>
        <a:buFont typeface="Arial" pitchFamily="34" charset="0"/>
        <a:buChar char="•"/>
        <a:defRPr sz="5200" kern="1200">
          <a:solidFill>
            <a:schemeClr val="tx1"/>
          </a:solidFill>
          <a:latin typeface="+mn-lt"/>
          <a:ea typeface="+mn-ea"/>
          <a:cs typeface="+mn-cs"/>
        </a:defRPr>
      </a:lvl8pPr>
      <a:lvl9pPr marL="9990078" indent="-587652" algn="l" defTabSz="2350606" rtl="0" eaLnBrk="1" latinLnBrk="0" hangingPunct="1">
        <a:spcBef>
          <a:spcPct val="20000"/>
        </a:spcBef>
        <a:buFont typeface="Arial" pitchFamily="34" charset="0"/>
        <a:buChar char="•"/>
        <a:defRPr sz="5200" kern="1200">
          <a:solidFill>
            <a:schemeClr val="tx1"/>
          </a:solidFill>
          <a:latin typeface="+mn-lt"/>
          <a:ea typeface="+mn-ea"/>
          <a:cs typeface="+mn-cs"/>
        </a:defRPr>
      </a:lvl9pPr>
    </p:bodyStyle>
    <p:otherStyle>
      <a:defPPr>
        <a:defRPr lang="en-US"/>
      </a:defPPr>
      <a:lvl1pPr marL="0" algn="l" defTabSz="2350606" rtl="0" eaLnBrk="1" latinLnBrk="0" hangingPunct="1">
        <a:defRPr sz="4600" kern="1200">
          <a:solidFill>
            <a:schemeClr val="tx1"/>
          </a:solidFill>
          <a:latin typeface="+mn-lt"/>
          <a:ea typeface="+mn-ea"/>
          <a:cs typeface="+mn-cs"/>
        </a:defRPr>
      </a:lvl1pPr>
      <a:lvl2pPr marL="1175304" algn="l" defTabSz="2350606" rtl="0" eaLnBrk="1" latinLnBrk="0" hangingPunct="1">
        <a:defRPr sz="4600" kern="1200">
          <a:solidFill>
            <a:schemeClr val="tx1"/>
          </a:solidFill>
          <a:latin typeface="+mn-lt"/>
          <a:ea typeface="+mn-ea"/>
          <a:cs typeface="+mn-cs"/>
        </a:defRPr>
      </a:lvl2pPr>
      <a:lvl3pPr marL="2350606" algn="l" defTabSz="2350606" rtl="0" eaLnBrk="1" latinLnBrk="0" hangingPunct="1">
        <a:defRPr sz="4600" kern="1200">
          <a:solidFill>
            <a:schemeClr val="tx1"/>
          </a:solidFill>
          <a:latin typeface="+mn-lt"/>
          <a:ea typeface="+mn-ea"/>
          <a:cs typeface="+mn-cs"/>
        </a:defRPr>
      </a:lvl3pPr>
      <a:lvl4pPr marL="3525911" algn="l" defTabSz="2350606" rtl="0" eaLnBrk="1" latinLnBrk="0" hangingPunct="1">
        <a:defRPr sz="4600" kern="1200">
          <a:solidFill>
            <a:schemeClr val="tx1"/>
          </a:solidFill>
          <a:latin typeface="+mn-lt"/>
          <a:ea typeface="+mn-ea"/>
          <a:cs typeface="+mn-cs"/>
        </a:defRPr>
      </a:lvl4pPr>
      <a:lvl5pPr marL="4701214" algn="l" defTabSz="2350606" rtl="0" eaLnBrk="1" latinLnBrk="0" hangingPunct="1">
        <a:defRPr sz="4600" kern="1200">
          <a:solidFill>
            <a:schemeClr val="tx1"/>
          </a:solidFill>
          <a:latin typeface="+mn-lt"/>
          <a:ea typeface="+mn-ea"/>
          <a:cs typeface="+mn-cs"/>
        </a:defRPr>
      </a:lvl5pPr>
      <a:lvl6pPr marL="5876517" algn="l" defTabSz="2350606" rtl="0" eaLnBrk="1" latinLnBrk="0" hangingPunct="1">
        <a:defRPr sz="4600" kern="1200">
          <a:solidFill>
            <a:schemeClr val="tx1"/>
          </a:solidFill>
          <a:latin typeface="+mn-lt"/>
          <a:ea typeface="+mn-ea"/>
          <a:cs typeface="+mn-cs"/>
        </a:defRPr>
      </a:lvl6pPr>
      <a:lvl7pPr marL="7051819" algn="l" defTabSz="2350606" rtl="0" eaLnBrk="1" latinLnBrk="0" hangingPunct="1">
        <a:defRPr sz="4600" kern="1200">
          <a:solidFill>
            <a:schemeClr val="tx1"/>
          </a:solidFill>
          <a:latin typeface="+mn-lt"/>
          <a:ea typeface="+mn-ea"/>
          <a:cs typeface="+mn-cs"/>
        </a:defRPr>
      </a:lvl7pPr>
      <a:lvl8pPr marL="8227124" algn="l" defTabSz="2350606" rtl="0" eaLnBrk="1" latinLnBrk="0" hangingPunct="1">
        <a:defRPr sz="4600" kern="1200">
          <a:solidFill>
            <a:schemeClr val="tx1"/>
          </a:solidFill>
          <a:latin typeface="+mn-lt"/>
          <a:ea typeface="+mn-ea"/>
          <a:cs typeface="+mn-cs"/>
        </a:defRPr>
      </a:lvl8pPr>
      <a:lvl9pPr marL="9402428" algn="l" defTabSz="2350606" rtl="0" eaLnBrk="1" latinLnBrk="0" hangingPunct="1">
        <a:defRPr sz="4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nvlpubs.nist.gov/nistpubs/SpecialPublications/NIST.SP.800-207.pdf" TargetMode="External"/><Relationship Id="rId13" Type="http://schemas.openxmlformats.org/officeDocument/2006/relationships/image" Target="../media/image9.jpeg"/><Relationship Id="rId18" Type="http://schemas.openxmlformats.org/officeDocument/2006/relationships/image" Target="../media/image12.png"/><Relationship Id="rId3" Type="http://schemas.openxmlformats.org/officeDocument/2006/relationships/image" Target="../media/image3.png"/><Relationship Id="rId21" Type="http://schemas.openxmlformats.org/officeDocument/2006/relationships/customXml" Target="../ink/ink5.xml"/><Relationship Id="rId7" Type="http://schemas.openxmlformats.org/officeDocument/2006/relationships/hyperlink" Target="https://attack.mitre.org/matrices/ics/" TargetMode="External"/><Relationship Id="rId12" Type="http://schemas.openxmlformats.org/officeDocument/2006/relationships/image" Target="../media/image8.jpeg"/><Relationship Id="rId17" Type="http://schemas.openxmlformats.org/officeDocument/2006/relationships/customXml" Target="../ink/ink2.xml"/><Relationship Id="rId2" Type="http://schemas.microsoft.com/office/2018/10/relationships/comments" Target="../comments/modernComment_101_1F58DD3A.xml"/><Relationship Id="rId16" Type="http://schemas.openxmlformats.org/officeDocument/2006/relationships/image" Target="../media/image11.png"/><Relationship Id="rId20"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hyperlink" Target="https://github.com/djformby/GRFICS" TargetMode="External"/><Relationship Id="rId11" Type="http://schemas.openxmlformats.org/officeDocument/2006/relationships/image" Target="../media/image7.png"/><Relationship Id="rId5" Type="http://schemas.openxmlformats.org/officeDocument/2006/relationships/image" Target="../media/image5.png"/><Relationship Id="rId15" Type="http://schemas.openxmlformats.org/officeDocument/2006/relationships/customXml" Target="../ink/ink1.xml"/><Relationship Id="rId10" Type="http://schemas.openxmlformats.org/officeDocument/2006/relationships/image" Target="../media/image6.jpeg"/><Relationship Id="rId19" Type="http://schemas.openxmlformats.org/officeDocument/2006/relationships/customXml" Target="../ink/ink3.xml"/><Relationship Id="rId4" Type="http://schemas.openxmlformats.org/officeDocument/2006/relationships/image" Target="../media/image4.png"/><Relationship Id="rId9" Type="http://schemas.openxmlformats.org/officeDocument/2006/relationships/hyperlink" Target="https://www.wireshark.org/" TargetMode="External"/><Relationship Id="rId1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9580C6E-AA64-8F55-2075-DCB513AFBFE4}"/>
              </a:ext>
            </a:extLst>
          </p:cNvPr>
          <p:cNvSpPr/>
          <p:nvPr/>
        </p:nvSpPr>
        <p:spPr>
          <a:xfrm>
            <a:off x="-815" y="-94849"/>
            <a:ext cx="32932162" cy="2888228"/>
          </a:xfrm>
          <a:prstGeom prst="rect">
            <a:avLst/>
          </a:prstGeom>
          <a:solidFill>
            <a:srgbClr val="F0803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2350606" rtl="0" eaLnBrk="1" latinLnBrk="0" hangingPunct="1">
              <a:defRPr sz="4600" kern="1200">
                <a:solidFill>
                  <a:schemeClr val="lt1"/>
                </a:solidFill>
                <a:latin typeface="+mn-lt"/>
                <a:ea typeface="+mn-ea"/>
                <a:cs typeface="+mn-cs"/>
              </a:defRPr>
            </a:lvl1pPr>
            <a:lvl2pPr marL="1175304" algn="l" defTabSz="2350606" rtl="0" eaLnBrk="1" latinLnBrk="0" hangingPunct="1">
              <a:defRPr sz="4600" kern="1200">
                <a:solidFill>
                  <a:schemeClr val="lt1"/>
                </a:solidFill>
                <a:latin typeface="+mn-lt"/>
                <a:ea typeface="+mn-ea"/>
                <a:cs typeface="+mn-cs"/>
              </a:defRPr>
            </a:lvl2pPr>
            <a:lvl3pPr marL="2350606" algn="l" defTabSz="2350606" rtl="0" eaLnBrk="1" latinLnBrk="0" hangingPunct="1">
              <a:defRPr sz="4600" kern="1200">
                <a:solidFill>
                  <a:schemeClr val="lt1"/>
                </a:solidFill>
                <a:latin typeface="+mn-lt"/>
                <a:ea typeface="+mn-ea"/>
                <a:cs typeface="+mn-cs"/>
              </a:defRPr>
            </a:lvl3pPr>
            <a:lvl4pPr marL="3525911" algn="l" defTabSz="2350606" rtl="0" eaLnBrk="1" latinLnBrk="0" hangingPunct="1">
              <a:defRPr sz="4600" kern="1200">
                <a:solidFill>
                  <a:schemeClr val="lt1"/>
                </a:solidFill>
                <a:latin typeface="+mn-lt"/>
                <a:ea typeface="+mn-ea"/>
                <a:cs typeface="+mn-cs"/>
              </a:defRPr>
            </a:lvl4pPr>
            <a:lvl5pPr marL="4701214" algn="l" defTabSz="2350606" rtl="0" eaLnBrk="1" latinLnBrk="0" hangingPunct="1">
              <a:defRPr sz="4600" kern="1200">
                <a:solidFill>
                  <a:schemeClr val="lt1"/>
                </a:solidFill>
                <a:latin typeface="+mn-lt"/>
                <a:ea typeface="+mn-ea"/>
                <a:cs typeface="+mn-cs"/>
              </a:defRPr>
            </a:lvl5pPr>
            <a:lvl6pPr marL="5876517" algn="l" defTabSz="2350606" rtl="0" eaLnBrk="1" latinLnBrk="0" hangingPunct="1">
              <a:defRPr sz="4600" kern="1200">
                <a:solidFill>
                  <a:schemeClr val="lt1"/>
                </a:solidFill>
                <a:latin typeface="+mn-lt"/>
                <a:ea typeface="+mn-ea"/>
                <a:cs typeface="+mn-cs"/>
              </a:defRPr>
            </a:lvl6pPr>
            <a:lvl7pPr marL="7051819" algn="l" defTabSz="2350606" rtl="0" eaLnBrk="1" latinLnBrk="0" hangingPunct="1">
              <a:defRPr sz="4600" kern="1200">
                <a:solidFill>
                  <a:schemeClr val="lt1"/>
                </a:solidFill>
                <a:latin typeface="+mn-lt"/>
                <a:ea typeface="+mn-ea"/>
                <a:cs typeface="+mn-cs"/>
              </a:defRPr>
            </a:lvl7pPr>
            <a:lvl8pPr marL="8227124" algn="l" defTabSz="2350606" rtl="0" eaLnBrk="1" latinLnBrk="0" hangingPunct="1">
              <a:defRPr sz="4600" kern="1200">
                <a:solidFill>
                  <a:schemeClr val="lt1"/>
                </a:solidFill>
                <a:latin typeface="+mn-lt"/>
                <a:ea typeface="+mn-ea"/>
                <a:cs typeface="+mn-cs"/>
              </a:defRPr>
            </a:lvl8pPr>
            <a:lvl9pPr marL="9402428" algn="l" defTabSz="2350606" rtl="0" eaLnBrk="1" latinLnBrk="0" hangingPunct="1">
              <a:defRPr sz="4600" kern="1200">
                <a:solidFill>
                  <a:schemeClr val="lt1"/>
                </a:solidFill>
                <a:latin typeface="+mn-lt"/>
                <a:ea typeface="+mn-ea"/>
                <a:cs typeface="+mn-cs"/>
              </a:defRPr>
            </a:lvl9pPr>
          </a:lstStyle>
          <a:p>
            <a:pPr algn="ctr"/>
            <a:endParaRPr lang="en-US">
              <a:ea typeface="Calibri"/>
              <a:cs typeface="Calibri"/>
            </a:endParaRPr>
          </a:p>
        </p:txBody>
      </p:sp>
      <p:pic>
        <p:nvPicPr>
          <p:cNvPr id="5" name="Picture 4" descr="A picture containing text, graphics, graphic design, font&#10;&#10;Description automatically generated">
            <a:extLst>
              <a:ext uri="{FF2B5EF4-FFF2-40B4-BE49-F238E27FC236}">
                <a16:creationId xmlns:a16="http://schemas.microsoft.com/office/drawing/2014/main" id="{055B621B-53EF-ED70-02EA-2BE7CCB7914E}"/>
              </a:ext>
            </a:extLst>
          </p:cNvPr>
          <p:cNvPicPr>
            <a:picLocks noChangeAspect="1"/>
          </p:cNvPicPr>
          <p:nvPr/>
        </p:nvPicPr>
        <p:blipFill rotWithShape="1">
          <a:blip r:embed="rId3">
            <a:extLst>
              <a:ext uri="{28A0092B-C50C-407E-A947-70E740481C1C}">
                <a14:useLocalDpi xmlns:a14="http://schemas.microsoft.com/office/drawing/2010/main" val="0"/>
              </a:ext>
            </a:extLst>
          </a:blip>
          <a:srcRect l="557" t="12373" r="3409" b="13096"/>
          <a:stretch/>
        </p:blipFill>
        <p:spPr>
          <a:xfrm>
            <a:off x="1744205" y="178794"/>
            <a:ext cx="2370595" cy="2365037"/>
          </a:xfrm>
          <a:prstGeom prst="ellipse">
            <a:avLst/>
          </a:prstGeom>
        </p:spPr>
      </p:pic>
      <p:sp>
        <p:nvSpPr>
          <p:cNvPr id="13" name="Text Box 122">
            <a:extLst>
              <a:ext uri="{FF2B5EF4-FFF2-40B4-BE49-F238E27FC236}">
                <a16:creationId xmlns:a16="http://schemas.microsoft.com/office/drawing/2014/main" id="{7746C8A5-31FA-0C6E-3CC9-2D0E1C0BB75A}"/>
              </a:ext>
            </a:extLst>
          </p:cNvPr>
          <p:cNvSpPr txBox="1">
            <a:spLocks noChangeArrowheads="1"/>
          </p:cNvSpPr>
          <p:nvPr/>
        </p:nvSpPr>
        <p:spPr bwMode="auto">
          <a:xfrm>
            <a:off x="4114800" y="-23099"/>
            <a:ext cx="24688800" cy="1971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7942" tIns="244855" rIns="97942" bIns="244855"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sz="4800">
                <a:solidFill>
                  <a:schemeClr val="bg1"/>
                </a:solidFill>
                <a:latin typeface="Arial"/>
                <a:ea typeface="Calibri"/>
                <a:cs typeface="Arial"/>
              </a:rPr>
              <a:t>Educating Future Engineers: Zero Trust Cybersecurity for ICS Protection</a:t>
            </a:r>
            <a:endParaRPr lang="en-US"/>
          </a:p>
          <a:p>
            <a:pPr algn="ctr"/>
            <a:endParaRPr lang="en-US" sz="4800" b="1">
              <a:solidFill>
                <a:schemeClr val="bg1"/>
              </a:solidFill>
              <a:latin typeface="+mn-lt"/>
              <a:ea typeface="Calibri"/>
              <a:cs typeface="Calibri"/>
            </a:endParaRPr>
          </a:p>
        </p:txBody>
      </p:sp>
      <p:sp>
        <p:nvSpPr>
          <p:cNvPr id="15" name="Text Box 123">
            <a:extLst>
              <a:ext uri="{FF2B5EF4-FFF2-40B4-BE49-F238E27FC236}">
                <a16:creationId xmlns:a16="http://schemas.microsoft.com/office/drawing/2014/main" id="{89199733-6F93-F412-6D63-354447CDFBDD}"/>
              </a:ext>
            </a:extLst>
          </p:cNvPr>
          <p:cNvSpPr txBox="1">
            <a:spLocks noChangeArrowheads="1"/>
          </p:cNvSpPr>
          <p:nvPr/>
        </p:nvSpPr>
        <p:spPr bwMode="auto">
          <a:xfrm>
            <a:off x="4114800" y="1366690"/>
            <a:ext cx="24688800" cy="1567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7942" tIns="97942" rIns="97942" bIns="97942"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a:r>
              <a:rPr lang="en-US" sz="2800">
                <a:solidFill>
                  <a:schemeClr val="bg1"/>
                </a:solidFill>
                <a:latin typeface="+mn-lt"/>
              </a:rPr>
              <a:t>Eric Garcia, Daniel Quinones, Arin Rahman, Dr. Deepak Tosh</a:t>
            </a:r>
            <a:endParaRPr lang="en-US">
              <a:solidFill>
                <a:schemeClr val="bg1"/>
              </a:solidFill>
              <a:cs typeface="Arial"/>
            </a:endParaRPr>
          </a:p>
          <a:p>
            <a:pPr algn="ctr" eaLnBrk="1" hangingPunct="1"/>
            <a:r>
              <a:rPr lang="en-US" sz="2800">
                <a:solidFill>
                  <a:schemeClr val="bg1"/>
                </a:solidFill>
                <a:latin typeface="+mn-lt"/>
              </a:rPr>
              <a:t>NSF RET Site: </a:t>
            </a:r>
            <a:r>
              <a:rPr lang="en-US" sz="2800">
                <a:solidFill>
                  <a:schemeClr val="bg1"/>
                </a:solidFill>
                <a:latin typeface="Arial"/>
                <a:cs typeface="Arial"/>
              </a:rPr>
              <a:t>Cybersecurity Research Experience For Educators Through Data Science (CREEDS)</a:t>
            </a:r>
          </a:p>
          <a:p>
            <a:pPr algn="ctr"/>
            <a:r>
              <a:rPr lang="en-US" sz="2800">
                <a:solidFill>
                  <a:schemeClr val="bg1"/>
                </a:solidFill>
                <a:latin typeface="+mn-lt"/>
              </a:rPr>
              <a:t>The University of Texas at El Paso</a:t>
            </a:r>
            <a:endParaRPr lang="en-US" sz="2800">
              <a:solidFill>
                <a:schemeClr val="bg1"/>
              </a:solidFill>
              <a:latin typeface="+mn-lt"/>
              <a:ea typeface="Calibri"/>
              <a:cs typeface="Calibri"/>
            </a:endParaRPr>
          </a:p>
        </p:txBody>
      </p:sp>
      <p:sp>
        <p:nvSpPr>
          <p:cNvPr id="19" name="Rectangle 18">
            <a:extLst>
              <a:ext uri="{FF2B5EF4-FFF2-40B4-BE49-F238E27FC236}">
                <a16:creationId xmlns:a16="http://schemas.microsoft.com/office/drawing/2014/main" id="{DDAB544B-15A0-137E-73D8-0F45179BA091}"/>
              </a:ext>
            </a:extLst>
          </p:cNvPr>
          <p:cNvSpPr/>
          <p:nvPr/>
        </p:nvSpPr>
        <p:spPr>
          <a:xfrm>
            <a:off x="-814" y="21531154"/>
            <a:ext cx="32932162" cy="411359"/>
          </a:xfrm>
          <a:prstGeom prst="rect">
            <a:avLst/>
          </a:prstGeom>
          <a:solidFill>
            <a:srgbClr val="F0803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2350606" rtl="0" eaLnBrk="1" latinLnBrk="0" hangingPunct="1">
              <a:defRPr sz="4600" kern="1200">
                <a:solidFill>
                  <a:schemeClr val="lt1"/>
                </a:solidFill>
                <a:latin typeface="+mn-lt"/>
                <a:ea typeface="+mn-ea"/>
                <a:cs typeface="+mn-cs"/>
              </a:defRPr>
            </a:lvl1pPr>
            <a:lvl2pPr marL="1175304" algn="l" defTabSz="2350606" rtl="0" eaLnBrk="1" latinLnBrk="0" hangingPunct="1">
              <a:defRPr sz="4600" kern="1200">
                <a:solidFill>
                  <a:schemeClr val="lt1"/>
                </a:solidFill>
                <a:latin typeface="+mn-lt"/>
                <a:ea typeface="+mn-ea"/>
                <a:cs typeface="+mn-cs"/>
              </a:defRPr>
            </a:lvl2pPr>
            <a:lvl3pPr marL="2350606" algn="l" defTabSz="2350606" rtl="0" eaLnBrk="1" latinLnBrk="0" hangingPunct="1">
              <a:defRPr sz="4600" kern="1200">
                <a:solidFill>
                  <a:schemeClr val="lt1"/>
                </a:solidFill>
                <a:latin typeface="+mn-lt"/>
                <a:ea typeface="+mn-ea"/>
                <a:cs typeface="+mn-cs"/>
              </a:defRPr>
            </a:lvl3pPr>
            <a:lvl4pPr marL="3525911" algn="l" defTabSz="2350606" rtl="0" eaLnBrk="1" latinLnBrk="0" hangingPunct="1">
              <a:defRPr sz="4600" kern="1200">
                <a:solidFill>
                  <a:schemeClr val="lt1"/>
                </a:solidFill>
                <a:latin typeface="+mn-lt"/>
                <a:ea typeface="+mn-ea"/>
                <a:cs typeface="+mn-cs"/>
              </a:defRPr>
            </a:lvl4pPr>
            <a:lvl5pPr marL="4701214" algn="l" defTabSz="2350606" rtl="0" eaLnBrk="1" latinLnBrk="0" hangingPunct="1">
              <a:defRPr sz="4600" kern="1200">
                <a:solidFill>
                  <a:schemeClr val="lt1"/>
                </a:solidFill>
                <a:latin typeface="+mn-lt"/>
                <a:ea typeface="+mn-ea"/>
                <a:cs typeface="+mn-cs"/>
              </a:defRPr>
            </a:lvl5pPr>
            <a:lvl6pPr marL="5876517" algn="l" defTabSz="2350606" rtl="0" eaLnBrk="1" latinLnBrk="0" hangingPunct="1">
              <a:defRPr sz="4600" kern="1200">
                <a:solidFill>
                  <a:schemeClr val="lt1"/>
                </a:solidFill>
                <a:latin typeface="+mn-lt"/>
                <a:ea typeface="+mn-ea"/>
                <a:cs typeface="+mn-cs"/>
              </a:defRPr>
            </a:lvl6pPr>
            <a:lvl7pPr marL="7051819" algn="l" defTabSz="2350606" rtl="0" eaLnBrk="1" latinLnBrk="0" hangingPunct="1">
              <a:defRPr sz="4600" kern="1200">
                <a:solidFill>
                  <a:schemeClr val="lt1"/>
                </a:solidFill>
                <a:latin typeface="+mn-lt"/>
                <a:ea typeface="+mn-ea"/>
                <a:cs typeface="+mn-cs"/>
              </a:defRPr>
            </a:lvl7pPr>
            <a:lvl8pPr marL="8227124" algn="l" defTabSz="2350606" rtl="0" eaLnBrk="1" latinLnBrk="0" hangingPunct="1">
              <a:defRPr sz="4600" kern="1200">
                <a:solidFill>
                  <a:schemeClr val="lt1"/>
                </a:solidFill>
                <a:latin typeface="+mn-lt"/>
                <a:ea typeface="+mn-ea"/>
                <a:cs typeface="+mn-cs"/>
              </a:defRPr>
            </a:lvl8pPr>
            <a:lvl9pPr marL="9402428" algn="l" defTabSz="2350606" rtl="0" eaLnBrk="1" latinLnBrk="0" hangingPunct="1">
              <a:defRPr sz="4600" kern="1200">
                <a:solidFill>
                  <a:schemeClr val="lt1"/>
                </a:solidFill>
                <a:latin typeface="+mn-lt"/>
                <a:ea typeface="+mn-ea"/>
                <a:cs typeface="+mn-cs"/>
              </a:defRPr>
            </a:lvl9pPr>
          </a:lstStyle>
          <a:p>
            <a:pPr algn="ctr"/>
            <a:endParaRPr lang="en-US"/>
          </a:p>
        </p:txBody>
      </p:sp>
      <p:sp>
        <p:nvSpPr>
          <p:cNvPr id="28" name="Text Box 189">
            <a:extLst>
              <a:ext uri="{FF2B5EF4-FFF2-40B4-BE49-F238E27FC236}">
                <a16:creationId xmlns:a16="http://schemas.microsoft.com/office/drawing/2014/main" id="{963DFD29-621D-36D1-EEB0-E2969202DF20}"/>
              </a:ext>
            </a:extLst>
          </p:cNvPr>
          <p:cNvSpPr txBox="1">
            <a:spLocks noChangeArrowheads="1"/>
          </p:cNvSpPr>
          <p:nvPr/>
        </p:nvSpPr>
        <p:spPr bwMode="auto">
          <a:xfrm>
            <a:off x="665480" y="3708529"/>
            <a:ext cx="30916880" cy="1428903"/>
          </a:xfrm>
          <a:prstGeom prst="rect">
            <a:avLst/>
          </a:prstGeom>
          <a:solidFill>
            <a:schemeClr val="tx2"/>
          </a:solidFill>
          <a:ln w="12700">
            <a:noFill/>
          </a:ln>
          <a:effectLst/>
        </p:spPr>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a:r>
              <a:rPr lang="en-US" sz="2000">
                <a:solidFill>
                  <a:srgbClr val="FFFFFF"/>
                </a:solidFill>
                <a:latin typeface="Arial"/>
                <a:cs typeface="Arial"/>
              </a:rPr>
              <a:t>Industrial Control Systems (ICS), including components like PLCs, RTUs, HMIs, SCADA, and DCS, are essential to managing district environments and securing critical resources such as student data, grades, and network access. However, our current ICS environment contains security gaps that leave it vulnerable to cyber threats. To address this, we propose replicating the district’s ICS network within a Virtual Machine to simulate real-world conditions and test it against various cyber-attacks—from both outside intrusions and insider threats. This approach allows us to assess the effectiveness of current protections, evaluate the principles of Zero Trust architecture, and identify the most vulnerable points in the system. The goal is to develop a more secure, resilient ICS framework that continuously verifies access and protects critical infrastructure from evolving threats.</a:t>
            </a:r>
            <a:endParaRPr lang="en-US"/>
          </a:p>
        </p:txBody>
      </p:sp>
      <p:sp>
        <p:nvSpPr>
          <p:cNvPr id="30" name="Rectangle 29">
            <a:extLst>
              <a:ext uri="{FF2B5EF4-FFF2-40B4-BE49-F238E27FC236}">
                <a16:creationId xmlns:a16="http://schemas.microsoft.com/office/drawing/2014/main" id="{9CF3137C-8FDA-1160-39BE-4C379AE34070}"/>
              </a:ext>
            </a:extLst>
          </p:cNvPr>
          <p:cNvSpPr/>
          <p:nvPr/>
        </p:nvSpPr>
        <p:spPr>
          <a:xfrm>
            <a:off x="665480" y="3121552"/>
            <a:ext cx="30916880" cy="469218"/>
          </a:xfrm>
          <a:prstGeom prst="rect">
            <a:avLst/>
          </a:prstGeom>
          <a:solidFill>
            <a:srgbClr val="F08030"/>
          </a:solidFill>
          <a:ln w="12700">
            <a:solidFill>
              <a:srgbClr val="F08030"/>
            </a:solidFill>
          </a:ln>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chemeClr val="bg1"/>
                </a:solidFill>
              </a:rPr>
              <a:t>Abstract</a:t>
            </a:r>
            <a:endParaRPr lang="en-US" sz="3200" b="1">
              <a:solidFill>
                <a:schemeClr val="bg1"/>
              </a:solidFill>
              <a:ea typeface="Calibri"/>
              <a:cs typeface="Calibri"/>
            </a:endParaRPr>
          </a:p>
        </p:txBody>
      </p:sp>
      <p:sp>
        <p:nvSpPr>
          <p:cNvPr id="34" name="Rectangle 33">
            <a:extLst>
              <a:ext uri="{FF2B5EF4-FFF2-40B4-BE49-F238E27FC236}">
                <a16:creationId xmlns:a16="http://schemas.microsoft.com/office/drawing/2014/main" id="{374A3309-253B-CC62-C24E-99C26FFEE484}"/>
              </a:ext>
            </a:extLst>
          </p:cNvPr>
          <p:cNvSpPr/>
          <p:nvPr/>
        </p:nvSpPr>
        <p:spPr>
          <a:xfrm>
            <a:off x="665480" y="5348623"/>
            <a:ext cx="9646920" cy="457200"/>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rPr>
              <a:t>Introduction</a:t>
            </a:r>
            <a:endParaRPr lang="en-US" sz="3200" b="1">
              <a:solidFill>
                <a:srgbClr val="FFFFFF"/>
              </a:solidFill>
              <a:ea typeface="Calibri"/>
              <a:cs typeface="Calibri"/>
            </a:endParaRPr>
          </a:p>
        </p:txBody>
      </p:sp>
      <p:sp>
        <p:nvSpPr>
          <p:cNvPr id="48" name="AutoShape 2">
            <a:extLst>
              <a:ext uri="{FF2B5EF4-FFF2-40B4-BE49-F238E27FC236}">
                <a16:creationId xmlns:a16="http://schemas.microsoft.com/office/drawing/2014/main" id="{BA6F48C7-E924-E568-C691-DE49E0E02839}"/>
              </a:ext>
            </a:extLst>
          </p:cNvPr>
          <p:cNvSpPr>
            <a:spLocks noChangeAspect="1" noChangeArrowheads="1"/>
          </p:cNvSpPr>
          <p:nvPr/>
        </p:nvSpPr>
        <p:spPr bwMode="auto">
          <a:xfrm>
            <a:off x="16369772" y="127725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AutoShape 4">
            <a:extLst>
              <a:ext uri="{FF2B5EF4-FFF2-40B4-BE49-F238E27FC236}">
                <a16:creationId xmlns:a16="http://schemas.microsoft.com/office/drawing/2014/main" id="{C0FBC581-A077-CB85-4B6D-2CDE08A8F1AE}"/>
              </a:ext>
            </a:extLst>
          </p:cNvPr>
          <p:cNvSpPr>
            <a:spLocks noChangeAspect="1" noChangeArrowheads="1"/>
          </p:cNvSpPr>
          <p:nvPr/>
        </p:nvSpPr>
        <p:spPr bwMode="auto">
          <a:xfrm>
            <a:off x="16522172" y="1292491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 Box 189">
            <a:extLst>
              <a:ext uri="{FF2B5EF4-FFF2-40B4-BE49-F238E27FC236}">
                <a16:creationId xmlns:a16="http://schemas.microsoft.com/office/drawing/2014/main" id="{E71ADBAB-85FB-A2FE-8DDC-47B0389BB288}"/>
              </a:ext>
            </a:extLst>
          </p:cNvPr>
          <p:cNvSpPr txBox="1">
            <a:spLocks noChangeArrowheads="1"/>
          </p:cNvSpPr>
          <p:nvPr/>
        </p:nvSpPr>
        <p:spPr bwMode="auto">
          <a:xfrm>
            <a:off x="664277" y="5958189"/>
            <a:ext cx="9646920" cy="4198892"/>
          </a:xfrm>
          <a:prstGeom prst="rect">
            <a:avLst/>
          </a:prstGeom>
          <a:ln/>
        </p:spPr>
        <p:style>
          <a:lnRef idx="2">
            <a:schemeClr val="dk1"/>
          </a:lnRef>
          <a:fillRef idx="1">
            <a:schemeClr val="lt1"/>
          </a:fillRef>
          <a:effectRef idx="0">
            <a:schemeClr val="dk1"/>
          </a:effectRef>
          <a:fontRef idx="minor">
            <a:schemeClr val="dk1"/>
          </a:fontRef>
        </p:style>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2000">
                <a:latin typeface="Arial"/>
                <a:ea typeface="Calibri"/>
                <a:cs typeface="Arial"/>
              </a:rPr>
              <a:t>ICS is an Industrial Control System, it has six components: </a:t>
            </a:r>
            <a:endParaRPr lang="en-US">
              <a:ea typeface="Calibri"/>
              <a:cs typeface="Arial" charset="0"/>
            </a:endParaRPr>
          </a:p>
          <a:p>
            <a:pPr marL="342900" indent="-342900" algn="just">
              <a:buFont typeface="Arial"/>
              <a:buChar char="•"/>
            </a:pPr>
            <a:r>
              <a:rPr lang="en-US" sz="2000">
                <a:latin typeface="Arial"/>
                <a:ea typeface="Calibri"/>
                <a:cs typeface="Arial"/>
              </a:rPr>
              <a:t>Sensors/Actuators; </a:t>
            </a:r>
            <a:endParaRPr lang="en-US">
              <a:ea typeface="Calibri"/>
              <a:cs typeface="Arial"/>
            </a:endParaRPr>
          </a:p>
          <a:p>
            <a:pPr marL="342900" indent="-342900" algn="just">
              <a:buFont typeface="Arial"/>
              <a:buChar char="•"/>
            </a:pPr>
            <a:r>
              <a:rPr lang="en-US" sz="2000">
                <a:latin typeface="Arial"/>
                <a:ea typeface="Calibri"/>
                <a:cs typeface="Arial"/>
              </a:rPr>
              <a:t>Programmable Logic Controllers (PLCs);</a:t>
            </a:r>
            <a:endParaRPr lang="en-US">
              <a:ea typeface="Calibri"/>
              <a:cs typeface="Arial"/>
            </a:endParaRPr>
          </a:p>
          <a:p>
            <a:pPr marL="342900" indent="-342900" algn="just">
              <a:buFont typeface="Arial"/>
              <a:buChar char="•"/>
            </a:pPr>
            <a:r>
              <a:rPr lang="en-US" sz="2000">
                <a:latin typeface="Arial"/>
                <a:ea typeface="Calibri"/>
                <a:cs typeface="Arial"/>
              </a:rPr>
              <a:t>Remote Terminal Units (RTUs); </a:t>
            </a:r>
            <a:endParaRPr lang="en-US">
              <a:ea typeface="Calibri"/>
              <a:cs typeface="Arial"/>
            </a:endParaRPr>
          </a:p>
          <a:p>
            <a:pPr marL="342900" indent="-342900" algn="just">
              <a:buFont typeface="Arial"/>
              <a:buChar char="•"/>
            </a:pPr>
            <a:r>
              <a:rPr lang="en-US" sz="2000">
                <a:latin typeface="Arial"/>
                <a:ea typeface="Calibri"/>
                <a:cs typeface="Arial"/>
              </a:rPr>
              <a:t>Human Machine Interfaces (HMIs); </a:t>
            </a:r>
            <a:endParaRPr lang="en-US">
              <a:ea typeface="Calibri"/>
              <a:cs typeface="Arial"/>
            </a:endParaRPr>
          </a:p>
          <a:p>
            <a:pPr algn="just"/>
            <a:endParaRPr lang="en-US" sz="2000">
              <a:latin typeface="Arial"/>
              <a:ea typeface="Calibri"/>
              <a:cs typeface="Arial"/>
            </a:endParaRPr>
          </a:p>
          <a:p>
            <a:pPr algn="just"/>
            <a:r>
              <a:rPr lang="en-US" sz="2000">
                <a:latin typeface="Arial"/>
                <a:ea typeface="Calibri"/>
                <a:cs typeface="Arial"/>
              </a:rPr>
              <a:t>The research question are:</a:t>
            </a:r>
            <a:endParaRPr lang="en-US" sz="2000">
              <a:ea typeface="Calibri"/>
              <a:cs typeface="Arial"/>
            </a:endParaRPr>
          </a:p>
          <a:p>
            <a:pPr marL="342900" indent="-342900" algn="just">
              <a:buFont typeface="Arial"/>
              <a:buChar char="•"/>
            </a:pPr>
            <a:r>
              <a:rPr lang="en-US" sz="2000" b="1">
                <a:latin typeface="Arial"/>
                <a:ea typeface="Calibri"/>
                <a:cs typeface="Arial"/>
              </a:rPr>
              <a:t> </a:t>
            </a:r>
            <a:r>
              <a:rPr lang="en-US" sz="2000">
                <a:latin typeface="Arial"/>
                <a:ea typeface="Calibri"/>
                <a:cs typeface="Arial"/>
              </a:rPr>
              <a:t>How do we protect and secure this type of environment? </a:t>
            </a:r>
            <a:endParaRPr lang="en-US">
              <a:ea typeface="Calibri"/>
              <a:cs typeface="Arial" charset="0"/>
            </a:endParaRPr>
          </a:p>
          <a:p>
            <a:pPr marL="342900" indent="-342900" algn="just">
              <a:buFont typeface="Arial"/>
              <a:buChar char="•"/>
            </a:pPr>
            <a:r>
              <a:rPr lang="en-US" sz="2000">
                <a:latin typeface="Arial"/>
                <a:ea typeface="Calibri"/>
                <a:cs typeface="Arial"/>
              </a:rPr>
              <a:t> How was it protected before? </a:t>
            </a:r>
            <a:endParaRPr lang="en-US">
              <a:ea typeface="Calibri"/>
              <a:cs typeface="Arial"/>
            </a:endParaRPr>
          </a:p>
          <a:p>
            <a:pPr marL="342900" indent="-342900" algn="just">
              <a:buFont typeface="Arial"/>
              <a:buChar char="•"/>
            </a:pPr>
            <a:r>
              <a:rPr lang="en-US" sz="2000">
                <a:latin typeface="Arial"/>
                <a:ea typeface="Calibri"/>
                <a:cs typeface="Arial"/>
              </a:rPr>
              <a:t> What kind of attacks can we expect in this type of environment? </a:t>
            </a:r>
            <a:endParaRPr lang="en-US">
              <a:ea typeface="Calibri"/>
              <a:cs typeface="Arial"/>
            </a:endParaRPr>
          </a:p>
          <a:p>
            <a:pPr marL="342900" indent="-342900" algn="just">
              <a:buFont typeface="Arial"/>
              <a:buChar char="•"/>
            </a:pPr>
            <a:r>
              <a:rPr lang="en-US" sz="2000">
                <a:latin typeface="Arial"/>
                <a:ea typeface="Calibri"/>
                <a:cs typeface="Arial"/>
              </a:rPr>
              <a:t> What measure is not in place to help protect this environment? </a:t>
            </a:r>
            <a:endParaRPr lang="en-US">
              <a:ea typeface="Calibri"/>
              <a:cs typeface="Arial"/>
            </a:endParaRPr>
          </a:p>
          <a:p>
            <a:pPr marL="342900" indent="-342900" algn="just">
              <a:buFont typeface="Arial"/>
              <a:buChar char="•"/>
            </a:pPr>
            <a:r>
              <a:rPr lang="en-US" sz="2000">
                <a:latin typeface="Arial"/>
                <a:ea typeface="Calibri"/>
                <a:cs typeface="Arial"/>
              </a:rPr>
              <a:t> Zero trust is what is recommended. </a:t>
            </a:r>
            <a:endParaRPr lang="en-US">
              <a:ea typeface="Calibri"/>
              <a:cs typeface="Arial"/>
            </a:endParaRPr>
          </a:p>
          <a:p>
            <a:pPr marL="342900" indent="-342900" algn="just">
              <a:buFont typeface="Arial"/>
              <a:buChar char="•"/>
            </a:pPr>
            <a:r>
              <a:rPr lang="en-US" sz="2000">
                <a:latin typeface="Arial"/>
                <a:ea typeface="Calibri"/>
                <a:cs typeface="Arial"/>
              </a:rPr>
              <a:t> If the system was attacked, what implementations would it have on the network?</a:t>
            </a:r>
            <a:endParaRPr lang="en-US">
              <a:cs typeface="Arial"/>
            </a:endParaRPr>
          </a:p>
        </p:txBody>
      </p:sp>
      <p:sp>
        <p:nvSpPr>
          <p:cNvPr id="3" name="Rectangle 2">
            <a:extLst>
              <a:ext uri="{FF2B5EF4-FFF2-40B4-BE49-F238E27FC236}">
                <a16:creationId xmlns:a16="http://schemas.microsoft.com/office/drawing/2014/main" id="{C9BAFBE4-5483-A188-50C8-7BF55BF40977}"/>
              </a:ext>
            </a:extLst>
          </p:cNvPr>
          <p:cNvSpPr/>
          <p:nvPr/>
        </p:nvSpPr>
        <p:spPr>
          <a:xfrm>
            <a:off x="653570" y="11143319"/>
            <a:ext cx="9646920" cy="457200"/>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ea typeface="Calibri"/>
                <a:cs typeface="Calibri"/>
              </a:rPr>
              <a:t>Methodology</a:t>
            </a:r>
          </a:p>
        </p:txBody>
      </p:sp>
      <p:sp>
        <p:nvSpPr>
          <p:cNvPr id="4" name="Text Box 189">
            <a:extLst>
              <a:ext uri="{FF2B5EF4-FFF2-40B4-BE49-F238E27FC236}">
                <a16:creationId xmlns:a16="http://schemas.microsoft.com/office/drawing/2014/main" id="{7DCB8E2E-C6DA-7963-37D5-1A71C366125E}"/>
              </a:ext>
            </a:extLst>
          </p:cNvPr>
          <p:cNvSpPr txBox="1">
            <a:spLocks noChangeArrowheads="1"/>
          </p:cNvSpPr>
          <p:nvPr/>
        </p:nvSpPr>
        <p:spPr bwMode="auto">
          <a:xfrm>
            <a:off x="665480" y="16524192"/>
            <a:ext cx="9646920" cy="505573"/>
          </a:xfrm>
          <a:prstGeom prst="rect">
            <a:avLst/>
          </a:prstGeom>
          <a:solidFill>
            <a:schemeClr val="tx2"/>
          </a:solidFill>
          <a:ln w="12700">
            <a:noFill/>
          </a:ln>
          <a:effectLst/>
        </p:spPr>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algn="just" eaLnBrk="1" hangingPunct="1">
              <a:buFont typeface="Arial" panose="020B0604020202020204" pitchFamily="34" charset="0"/>
              <a:buChar char="•"/>
            </a:pPr>
            <a:endParaRPr lang="en-US" sz="2000">
              <a:solidFill>
                <a:schemeClr val="bg1"/>
              </a:solidFill>
              <a:latin typeface="Calibri"/>
              <a:ea typeface="Calibri"/>
              <a:cs typeface="Calibri"/>
            </a:endParaRPr>
          </a:p>
        </p:txBody>
      </p:sp>
      <p:sp>
        <p:nvSpPr>
          <p:cNvPr id="6" name="Rectangle 5">
            <a:extLst>
              <a:ext uri="{FF2B5EF4-FFF2-40B4-BE49-F238E27FC236}">
                <a16:creationId xmlns:a16="http://schemas.microsoft.com/office/drawing/2014/main" id="{EDA1AA3C-A973-56B7-FCC2-863F011115D5}"/>
              </a:ext>
            </a:extLst>
          </p:cNvPr>
          <p:cNvSpPr/>
          <p:nvPr/>
        </p:nvSpPr>
        <p:spPr>
          <a:xfrm>
            <a:off x="11390253" y="5353411"/>
            <a:ext cx="9646920" cy="457200"/>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ea typeface="Calibri"/>
                <a:cs typeface="Calibri"/>
              </a:rPr>
              <a:t>Results and Discussion</a:t>
            </a:r>
            <a:endParaRPr lang="en-US"/>
          </a:p>
        </p:txBody>
      </p:sp>
      <p:sp>
        <p:nvSpPr>
          <p:cNvPr id="24" name="Rectangle 23">
            <a:extLst>
              <a:ext uri="{FF2B5EF4-FFF2-40B4-BE49-F238E27FC236}">
                <a16:creationId xmlns:a16="http://schemas.microsoft.com/office/drawing/2014/main" id="{00DD717D-B073-2512-8D23-9D4D727844C4}"/>
              </a:ext>
            </a:extLst>
          </p:cNvPr>
          <p:cNvSpPr/>
          <p:nvPr/>
        </p:nvSpPr>
        <p:spPr>
          <a:xfrm>
            <a:off x="22124129" y="5354048"/>
            <a:ext cx="9646920" cy="457200"/>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rPr>
              <a:t>Potential Lesson Plan Elements</a:t>
            </a:r>
            <a:endParaRPr lang="en-US" sz="3200" b="1">
              <a:solidFill>
                <a:srgbClr val="FFFFFF"/>
              </a:solidFill>
              <a:ea typeface="Calibri"/>
              <a:cs typeface="Calibri"/>
            </a:endParaRPr>
          </a:p>
        </p:txBody>
      </p:sp>
      <p:sp>
        <p:nvSpPr>
          <p:cNvPr id="25" name="Text Box 189">
            <a:extLst>
              <a:ext uri="{FF2B5EF4-FFF2-40B4-BE49-F238E27FC236}">
                <a16:creationId xmlns:a16="http://schemas.microsoft.com/office/drawing/2014/main" id="{657DCC10-6B32-DD2C-44C9-F3620BB3C67F}"/>
              </a:ext>
            </a:extLst>
          </p:cNvPr>
          <p:cNvSpPr txBox="1">
            <a:spLocks noChangeArrowheads="1"/>
          </p:cNvSpPr>
          <p:nvPr/>
        </p:nvSpPr>
        <p:spPr bwMode="auto">
          <a:xfrm>
            <a:off x="22143668" y="5991096"/>
            <a:ext cx="9439722" cy="6968881"/>
          </a:xfrm>
          <a:prstGeom prst="rect">
            <a:avLst/>
          </a:prstGeom>
          <a:ln/>
        </p:spPr>
        <p:style>
          <a:lnRef idx="2">
            <a:schemeClr val="dk1"/>
          </a:lnRef>
          <a:fillRef idx="1">
            <a:schemeClr val="lt1"/>
          </a:fillRef>
          <a:effectRef idx="0">
            <a:schemeClr val="dk1"/>
          </a:effectRef>
          <a:fontRef idx="minor">
            <a:schemeClr val="dk1"/>
          </a:fontRef>
        </p:style>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algn="just" eaLnBrk="1" hangingPunct="1">
              <a:buFont typeface="Arial" panose="020B0604020202020204" pitchFamily="34" charset="0"/>
              <a:buChar char="•"/>
            </a:pPr>
            <a:r>
              <a:rPr lang="en-US" sz="2000">
                <a:latin typeface="Arial"/>
                <a:ea typeface="Calibri"/>
                <a:cs typeface="Calibri"/>
              </a:rPr>
              <a:t>In the classroom, we would like to teach the students about Zero trust and Cyber Attacks.</a:t>
            </a:r>
          </a:p>
          <a:p>
            <a:pPr marL="1085850" lvl="1" indent="-342900" algn="just">
              <a:buFont typeface="Courier New" panose="020B0604020202020204" pitchFamily="34" charset="0"/>
              <a:buChar char="o"/>
            </a:pPr>
            <a:r>
              <a:rPr lang="en-US" sz="2000">
                <a:latin typeface="Arial"/>
                <a:ea typeface="Calibri"/>
                <a:cs typeface="Calibri"/>
              </a:rPr>
              <a:t>Students engage in activities where they will try to connect to router that is not connected a school network.  </a:t>
            </a:r>
          </a:p>
          <a:p>
            <a:pPr marL="1085850" lvl="1" indent="-342900" algn="just">
              <a:buFont typeface="Courier New" panose="020B0604020202020204" pitchFamily="34" charset="0"/>
              <a:buChar char="o"/>
            </a:pPr>
            <a:r>
              <a:rPr lang="en-US" sz="2000">
                <a:solidFill>
                  <a:srgbClr val="000000"/>
                </a:solidFill>
                <a:latin typeface="Arial"/>
                <a:ea typeface="Calibri"/>
                <a:cs typeface="Calibri"/>
              </a:rPr>
              <a:t>Students will learn how to use listening devices like Wireshark.</a:t>
            </a:r>
          </a:p>
          <a:p>
            <a:pPr marL="1085850" lvl="1" indent="-342900" algn="just">
              <a:buFont typeface="Courier New" panose="020B0604020202020204" pitchFamily="34" charset="0"/>
              <a:buChar char="o"/>
            </a:pPr>
            <a:r>
              <a:rPr lang="en-US" sz="2000">
                <a:solidFill>
                  <a:srgbClr val="000000"/>
                </a:solidFill>
                <a:latin typeface="Arial"/>
                <a:ea typeface="Calibri"/>
                <a:cs typeface="Calibri"/>
              </a:rPr>
              <a:t>Students will use a laptop that they will install and use VM Ware.</a:t>
            </a:r>
          </a:p>
          <a:p>
            <a:pPr marL="342900" indent="-342900" algn="just">
              <a:buFont typeface="Arial" panose="020B0604020202020204" pitchFamily="34" charset="0"/>
              <a:buChar char="•"/>
            </a:pPr>
            <a:r>
              <a:rPr lang="en-US" sz="2000">
                <a:solidFill>
                  <a:srgbClr val="000000"/>
                </a:solidFill>
                <a:latin typeface="Arial"/>
                <a:ea typeface="Calibri"/>
                <a:cs typeface="Calibri"/>
              </a:rPr>
              <a:t>Our goal is to get the students to learn about Cyber Attacks and how to secure an environment.</a:t>
            </a:r>
          </a:p>
          <a:p>
            <a:pPr marL="342900" indent="-342900" algn="just">
              <a:buFont typeface="Arial"/>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marL="342900" indent="-342900" algn="just">
              <a:buFont typeface="Arial" panose="020B0604020202020204" pitchFamily="34" charset="0"/>
              <a:buChar char="•"/>
            </a:pPr>
            <a:endParaRPr lang="en-US" sz="2000">
              <a:solidFill>
                <a:srgbClr val="000000"/>
              </a:solidFill>
              <a:latin typeface="Arial"/>
              <a:ea typeface="Calibri"/>
              <a:cs typeface="Calibri"/>
            </a:endParaRPr>
          </a:p>
          <a:p>
            <a:pPr algn="just" eaLnBrk="1" hangingPunct="1"/>
            <a:endParaRPr lang="en-US" sz="2000">
              <a:solidFill>
                <a:srgbClr val="FF0000"/>
              </a:solidFill>
              <a:latin typeface="Calibri"/>
              <a:ea typeface="Calibri"/>
              <a:cs typeface="Calibri"/>
            </a:endParaRPr>
          </a:p>
        </p:txBody>
      </p:sp>
      <p:sp>
        <p:nvSpPr>
          <p:cNvPr id="29" name="Rectangle 28">
            <a:extLst>
              <a:ext uri="{FF2B5EF4-FFF2-40B4-BE49-F238E27FC236}">
                <a16:creationId xmlns:a16="http://schemas.microsoft.com/office/drawing/2014/main" id="{A3F08102-1DBF-73C1-709D-634AB10FA1BF}"/>
              </a:ext>
            </a:extLst>
          </p:cNvPr>
          <p:cNvSpPr/>
          <p:nvPr/>
        </p:nvSpPr>
        <p:spPr>
          <a:xfrm>
            <a:off x="22156158" y="14882531"/>
            <a:ext cx="9408273" cy="412444"/>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rPr>
              <a:t>References</a:t>
            </a:r>
            <a:endParaRPr lang="en-US" sz="3200" b="1">
              <a:solidFill>
                <a:srgbClr val="FFFFFF"/>
              </a:solidFill>
              <a:ea typeface="Calibri"/>
              <a:cs typeface="Calibri"/>
            </a:endParaRPr>
          </a:p>
        </p:txBody>
      </p:sp>
      <p:sp>
        <p:nvSpPr>
          <p:cNvPr id="33" name="Rectangle 32">
            <a:extLst>
              <a:ext uri="{FF2B5EF4-FFF2-40B4-BE49-F238E27FC236}">
                <a16:creationId xmlns:a16="http://schemas.microsoft.com/office/drawing/2014/main" id="{E0495996-F7E9-D96E-F1E1-478A202F4A39}"/>
              </a:ext>
            </a:extLst>
          </p:cNvPr>
          <p:cNvSpPr/>
          <p:nvPr/>
        </p:nvSpPr>
        <p:spPr>
          <a:xfrm>
            <a:off x="22181119" y="20619338"/>
            <a:ext cx="9646920" cy="457200"/>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rPr>
              <a:t>Acknowledgements</a:t>
            </a:r>
            <a:endParaRPr lang="en-US" sz="3200" b="1">
              <a:solidFill>
                <a:srgbClr val="FFFFFF"/>
              </a:solidFill>
              <a:ea typeface="Calibri"/>
              <a:cs typeface="Calibri"/>
            </a:endParaRPr>
          </a:p>
        </p:txBody>
      </p:sp>
      <p:sp>
        <p:nvSpPr>
          <p:cNvPr id="35" name="Text Box 189">
            <a:extLst>
              <a:ext uri="{FF2B5EF4-FFF2-40B4-BE49-F238E27FC236}">
                <a16:creationId xmlns:a16="http://schemas.microsoft.com/office/drawing/2014/main" id="{B87412FB-C6B5-996E-2566-065A91CA2E3A}"/>
              </a:ext>
            </a:extLst>
          </p:cNvPr>
          <p:cNvSpPr txBox="1">
            <a:spLocks noChangeArrowheads="1"/>
          </p:cNvSpPr>
          <p:nvPr/>
        </p:nvSpPr>
        <p:spPr bwMode="auto">
          <a:xfrm>
            <a:off x="22193480" y="21070359"/>
            <a:ext cx="9646920" cy="505573"/>
          </a:xfrm>
          <a:prstGeom prst="rect">
            <a:avLst/>
          </a:prstGeom>
          <a:solidFill>
            <a:schemeClr val="tx2"/>
          </a:solidFill>
          <a:ln w="12700">
            <a:noFill/>
          </a:ln>
          <a:effectLst/>
        </p:spPr>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2000">
                <a:solidFill>
                  <a:schemeClr val="bg1"/>
                </a:solidFill>
                <a:latin typeface="Calibri"/>
                <a:ea typeface="Calibri"/>
                <a:cs typeface="Calibri"/>
              </a:rPr>
              <a:t>This work is supported by National Science Foundation Award # 2206982</a:t>
            </a:r>
          </a:p>
        </p:txBody>
      </p:sp>
      <p:pic>
        <p:nvPicPr>
          <p:cNvPr id="1057" name="Picture 33" descr="UTEP Miners Logo PNG Transparent &amp; SVG Vector - Freebie Supply">
            <a:extLst>
              <a:ext uri="{FF2B5EF4-FFF2-40B4-BE49-F238E27FC236}">
                <a16:creationId xmlns:a16="http://schemas.microsoft.com/office/drawing/2014/main" id="{731D5956-A75C-6C6F-690B-7EE650A47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58900" y="183369"/>
            <a:ext cx="2930214" cy="29302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NSF_Official_logo_High_Res_1200ppi">
            <a:extLst>
              <a:ext uri="{FF2B5EF4-FFF2-40B4-BE49-F238E27FC236}">
                <a16:creationId xmlns:a16="http://schemas.microsoft.com/office/drawing/2014/main" id="{970B2498-A65D-41DF-881A-C7E404B12F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77505" y="178794"/>
            <a:ext cx="2793379" cy="279337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89">
            <a:extLst>
              <a:ext uri="{FF2B5EF4-FFF2-40B4-BE49-F238E27FC236}">
                <a16:creationId xmlns:a16="http://schemas.microsoft.com/office/drawing/2014/main" id="{03440E18-D67D-DB67-2DC2-1B3C1B59E8E8}"/>
              </a:ext>
            </a:extLst>
          </p:cNvPr>
          <p:cNvSpPr txBox="1">
            <a:spLocks noChangeArrowheads="1"/>
          </p:cNvSpPr>
          <p:nvPr/>
        </p:nvSpPr>
        <p:spPr bwMode="auto">
          <a:xfrm>
            <a:off x="660168" y="11729030"/>
            <a:ext cx="9647603" cy="3891116"/>
          </a:xfrm>
          <a:prstGeom prst="rect">
            <a:avLst/>
          </a:prstGeom>
          <a:ln/>
        </p:spPr>
        <p:style>
          <a:lnRef idx="2">
            <a:schemeClr val="dk1"/>
          </a:lnRef>
          <a:fillRef idx="1">
            <a:schemeClr val="lt1"/>
          </a:fillRef>
          <a:effectRef idx="0">
            <a:schemeClr val="dk1"/>
          </a:effectRef>
          <a:fontRef idx="minor">
            <a:schemeClr val="dk1"/>
          </a:fontRef>
        </p:style>
        <p:txBody>
          <a:bodyPr wrap="square" lIns="97942" tIns="97942" rIns="97942" bIns="97942" anchor="t">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2000">
                <a:solidFill>
                  <a:srgbClr val="333333"/>
                </a:solidFill>
                <a:latin typeface="Arial"/>
                <a:ea typeface="Calibri"/>
                <a:cs typeface="Segoe UI"/>
              </a:rPr>
              <a:t>A VICSORT testbed was used to simulate a real-world industrial control environment with an attacker, Human Machine Interface (HMI), and Programmable Logic Controller (PLC). First, several common cyberattacks like password brute-force, Address Resolution Protocol (ARP) Spoofing, Denial of Service (DoS), and Modbus injection were carried out. Then, tools like Wireshark were used to observe how attacks affected network traffic and device communication. After running these attacks, Zero Trust security measures such as strict access control, network segmentation, and device authentication were applied to defend the system. Some attacks were then repeated to observe how well the new security setup could detect or stop them. This helped compare how the system behaved before and after applying Zero Trust, and determine which defenses were most effective in stopping real threats.</a:t>
            </a:r>
            <a:endParaRPr lang="en-US" sz="2000" b="1">
              <a:solidFill>
                <a:schemeClr val="tx1">
                  <a:lumMod val="95000"/>
                  <a:lumOff val="5000"/>
                </a:schemeClr>
              </a:solidFill>
              <a:latin typeface="Arial"/>
              <a:ea typeface="Calibri"/>
              <a:cs typeface="Calibri"/>
            </a:endParaRPr>
          </a:p>
        </p:txBody>
      </p:sp>
      <p:sp>
        <p:nvSpPr>
          <p:cNvPr id="11" name="TextBox 10">
            <a:extLst>
              <a:ext uri="{FF2B5EF4-FFF2-40B4-BE49-F238E27FC236}">
                <a16:creationId xmlns:a16="http://schemas.microsoft.com/office/drawing/2014/main" id="{AED50B66-0BCC-A189-1FB0-A774420F4F33}"/>
              </a:ext>
            </a:extLst>
          </p:cNvPr>
          <p:cNvSpPr txBox="1"/>
          <p:nvPr/>
        </p:nvSpPr>
        <p:spPr>
          <a:xfrm>
            <a:off x="22199817" y="15771064"/>
            <a:ext cx="9614916" cy="470898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alibri"/>
              <a:buChar char="-"/>
            </a:pPr>
            <a:r>
              <a:rPr lang="en-US" sz="2000"/>
              <a:t>Formby</a:t>
            </a:r>
            <a:r>
              <a:rPr lang="en-US" sz="2000">
                <a:ea typeface="+mn-lt"/>
                <a:cs typeface="+mn-lt"/>
              </a:rPr>
              <a:t>, D., Rad, M., &amp; Beyah, R. (2018). Lowering the barriers to industrial control system security with GRFICS. </a:t>
            </a:r>
            <a:r>
              <a:rPr lang="en-US" sz="2000" i="1">
                <a:ea typeface="+mn-lt"/>
                <a:cs typeface="+mn-lt"/>
              </a:rPr>
              <a:t>Proceedings of the ASE 2018 Conference</a:t>
            </a:r>
            <a:r>
              <a:rPr lang="en-US" sz="2000">
                <a:ea typeface="+mn-lt"/>
                <a:cs typeface="+mn-lt"/>
              </a:rPr>
              <a:t>. </a:t>
            </a:r>
            <a:r>
              <a:rPr lang="en-US" sz="2000">
                <a:ea typeface="+mn-lt"/>
                <a:cs typeface="+mn-lt"/>
                <a:hlinkClick r:id="rId6"/>
              </a:rPr>
              <a:t>https://github.com/djformby/GRFICS</a:t>
            </a:r>
            <a:endParaRPr lang="en-US" sz="2000">
              <a:ea typeface="Calibri"/>
              <a:cs typeface="Calibri"/>
            </a:endParaRPr>
          </a:p>
          <a:p>
            <a:pPr marL="342900" indent="-342900">
              <a:buFont typeface="Calibri"/>
              <a:buChar char="-"/>
            </a:pPr>
            <a:endParaRPr lang="en-US" sz="2000">
              <a:ea typeface="+mn-lt"/>
              <a:cs typeface="+mn-lt"/>
            </a:endParaRPr>
          </a:p>
          <a:p>
            <a:pPr marL="285750" indent="-285750">
              <a:buFont typeface="Calibri"/>
              <a:buChar char="-"/>
            </a:pPr>
            <a:r>
              <a:rPr lang="en-US" sz="2000">
                <a:ea typeface="+mn-lt"/>
                <a:cs typeface="+mn-lt"/>
              </a:rPr>
              <a:t>MITRE. (2025). MITRE ATT&amp;CK for ICS. Retrieved from </a:t>
            </a:r>
            <a:r>
              <a:rPr lang="en-US" sz="2000">
                <a:ea typeface="+mn-lt"/>
                <a:cs typeface="+mn-lt"/>
                <a:hlinkClick r:id="rId7"/>
              </a:rPr>
              <a:t>https://attack.mitre.org/matrices/ics/</a:t>
            </a:r>
            <a:endParaRPr lang="en-US" sz="2000">
              <a:ea typeface="Calibri"/>
              <a:cs typeface="Calibri"/>
            </a:endParaRPr>
          </a:p>
          <a:p>
            <a:pPr marL="285750" indent="-285750">
              <a:buFont typeface="Calibri"/>
              <a:buChar char="-"/>
            </a:pPr>
            <a:endParaRPr lang="en-US" sz="2000">
              <a:ea typeface="+mn-lt"/>
              <a:cs typeface="+mn-lt"/>
            </a:endParaRPr>
          </a:p>
          <a:p>
            <a:pPr marL="285750" indent="-285750">
              <a:buFont typeface="Calibri"/>
              <a:buChar char="-"/>
            </a:pPr>
            <a:r>
              <a:rPr lang="en-US" sz="2000">
                <a:ea typeface="+mn-lt"/>
                <a:cs typeface="+mn-lt"/>
              </a:rPr>
              <a:t>NIST. (2020). NIST Special Publication 800-207: Zero Trust Architecture. Retrieved from </a:t>
            </a:r>
            <a:r>
              <a:rPr lang="en-US" sz="2000">
                <a:ea typeface="+mn-lt"/>
                <a:cs typeface="+mn-lt"/>
                <a:hlinkClick r:id="rId8"/>
              </a:rPr>
              <a:t>https://nvlpubs.nist.gov/nistpubs/SpecialPublications/NIST.SP.800-207.pdf</a:t>
            </a:r>
            <a:endParaRPr lang="en-US" sz="2000">
              <a:ea typeface="Calibri"/>
              <a:cs typeface="Calibri"/>
            </a:endParaRPr>
          </a:p>
          <a:p>
            <a:pPr marL="285750" indent="-285750">
              <a:buFont typeface="Calibri"/>
              <a:buChar char="-"/>
            </a:pPr>
            <a:endParaRPr lang="en-US" sz="2000">
              <a:ea typeface="+mn-lt"/>
              <a:cs typeface="+mn-lt"/>
            </a:endParaRPr>
          </a:p>
          <a:p>
            <a:pPr marL="285750" indent="-285750">
              <a:buFont typeface="Calibri"/>
              <a:buChar char="-"/>
            </a:pPr>
            <a:r>
              <a:rPr lang="en-US" sz="2000">
                <a:ea typeface="+mn-lt"/>
                <a:cs typeface="+mn-lt"/>
              </a:rPr>
              <a:t>Waterfall Security Solutions. (n.d.). </a:t>
            </a:r>
            <a:r>
              <a:rPr lang="en-US" sz="2000" i="1">
                <a:ea typeface="+mn-lt"/>
                <a:cs typeface="+mn-lt"/>
              </a:rPr>
              <a:t>Top 20 cyber attacks on industrial control systems</a:t>
            </a:r>
            <a:r>
              <a:rPr lang="en-US" sz="2000">
                <a:ea typeface="+mn-lt"/>
                <a:cs typeface="+mn-lt"/>
              </a:rPr>
              <a:t>. Waterfall Security Solutions.</a:t>
            </a:r>
            <a:endParaRPr lang="en-US" sz="2000">
              <a:ea typeface="Calibri"/>
              <a:cs typeface="Calibri"/>
            </a:endParaRPr>
          </a:p>
          <a:p>
            <a:pPr marL="285750" indent="-285750">
              <a:buFont typeface="Calibri"/>
              <a:buChar char="-"/>
            </a:pPr>
            <a:endParaRPr lang="en-US" sz="2000">
              <a:ea typeface="+mn-lt"/>
              <a:cs typeface="+mn-lt"/>
            </a:endParaRPr>
          </a:p>
          <a:p>
            <a:pPr marL="285750" indent="-285750">
              <a:buFont typeface="Calibri"/>
              <a:buChar char="-"/>
            </a:pPr>
            <a:r>
              <a:rPr lang="en-US" sz="2000">
                <a:ea typeface="+mn-lt"/>
                <a:cs typeface="+mn-lt"/>
              </a:rPr>
              <a:t>Wireshark. (n.d.). About Wireshark. Retrieved from </a:t>
            </a:r>
            <a:r>
              <a:rPr lang="en-US" sz="2000">
                <a:ea typeface="+mn-lt"/>
                <a:cs typeface="+mn-lt"/>
                <a:hlinkClick r:id="rId9"/>
              </a:rPr>
              <a:t>https://www.wireshark.org/</a:t>
            </a:r>
          </a:p>
          <a:p>
            <a:pPr marL="285750" indent="-285750">
              <a:buFont typeface="Calibri"/>
              <a:buChar char="-"/>
            </a:pPr>
            <a:endParaRPr lang="en-US" sz="2000">
              <a:ea typeface="Calibri"/>
              <a:cs typeface="Calibri"/>
            </a:endParaRPr>
          </a:p>
        </p:txBody>
      </p:sp>
      <p:graphicFrame>
        <p:nvGraphicFramePr>
          <p:cNvPr id="12" name="Table 11">
            <a:extLst>
              <a:ext uri="{FF2B5EF4-FFF2-40B4-BE49-F238E27FC236}">
                <a16:creationId xmlns:a16="http://schemas.microsoft.com/office/drawing/2014/main" id="{C828F80A-3004-1BE6-3B91-F0E5881C5AAB}"/>
              </a:ext>
            </a:extLst>
          </p:cNvPr>
          <p:cNvGraphicFramePr>
            <a:graphicFrameLocks noGrp="1"/>
          </p:cNvGraphicFramePr>
          <p:nvPr>
            <p:extLst>
              <p:ext uri="{D42A27DB-BD31-4B8C-83A1-F6EECF244321}">
                <p14:modId xmlns:p14="http://schemas.microsoft.com/office/powerpoint/2010/main" val="1265211503"/>
              </p:ext>
            </p:extLst>
          </p:nvPr>
        </p:nvGraphicFramePr>
        <p:xfrm>
          <a:off x="22084937" y="8604068"/>
          <a:ext cx="9473887" cy="3654876"/>
        </p:xfrm>
        <a:graphic>
          <a:graphicData uri="http://schemas.openxmlformats.org/drawingml/2006/table">
            <a:tbl>
              <a:tblPr bandRow="1">
                <a:tableStyleId>{5C22544A-7EE6-4342-B048-85BDC9FD1C3A}</a:tableStyleId>
              </a:tblPr>
              <a:tblGrid>
                <a:gridCol w="1865800">
                  <a:extLst>
                    <a:ext uri="{9D8B030D-6E8A-4147-A177-3AD203B41FA5}">
                      <a16:colId xmlns:a16="http://schemas.microsoft.com/office/drawing/2014/main" val="180972822"/>
                    </a:ext>
                  </a:extLst>
                </a:gridCol>
                <a:gridCol w="1362033">
                  <a:extLst>
                    <a:ext uri="{9D8B030D-6E8A-4147-A177-3AD203B41FA5}">
                      <a16:colId xmlns:a16="http://schemas.microsoft.com/office/drawing/2014/main" val="769312863"/>
                    </a:ext>
                  </a:extLst>
                </a:gridCol>
                <a:gridCol w="2612121">
                  <a:extLst>
                    <a:ext uri="{9D8B030D-6E8A-4147-A177-3AD203B41FA5}">
                      <a16:colId xmlns:a16="http://schemas.microsoft.com/office/drawing/2014/main" val="3769963992"/>
                    </a:ext>
                  </a:extLst>
                </a:gridCol>
                <a:gridCol w="3633933">
                  <a:extLst>
                    <a:ext uri="{9D8B030D-6E8A-4147-A177-3AD203B41FA5}">
                      <a16:colId xmlns:a16="http://schemas.microsoft.com/office/drawing/2014/main" val="3427270171"/>
                    </a:ext>
                  </a:extLst>
                </a:gridCol>
              </a:tblGrid>
              <a:tr h="205756">
                <a:tc>
                  <a:txBody>
                    <a:bodyPr/>
                    <a:lstStyle/>
                    <a:p>
                      <a:pPr algn="l" rtl="0" fontAlgn="base">
                        <a:lnSpc>
                          <a:spcPts val="1200"/>
                        </a:lnSpc>
                        <a:buNone/>
                      </a:pPr>
                      <a:r>
                        <a:rPr lang="en-US" sz="1600" b="1" i="0">
                          <a:solidFill>
                            <a:srgbClr val="000000"/>
                          </a:solidFill>
                          <a:effectLst/>
                          <a:latin typeface="Calibri"/>
                        </a:rPr>
                        <a:t>Course</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ts val="1200"/>
                        </a:lnSpc>
                        <a:buNone/>
                      </a:pPr>
                      <a:r>
                        <a:rPr lang="en-US" sz="1600" b="1" i="0">
                          <a:solidFill>
                            <a:srgbClr val="000000"/>
                          </a:solidFill>
                          <a:effectLst/>
                          <a:latin typeface="Calibri"/>
                        </a:rPr>
                        <a:t>TEKS</a:t>
                      </a:r>
                      <a:endParaRPr lang="en-US" b="0" i="0">
                        <a:solidFill>
                          <a:srgbClr val="000000"/>
                        </a:solidFill>
                        <a:effectLst/>
                        <a:latin typeface="Calibri"/>
                      </a:endParaRPr>
                    </a:p>
                  </a:txBody>
                  <a:tcPr marL="52853" marR="52853" marT="26421" marB="264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algn="l" rtl="0" fontAlgn="base">
                        <a:lnSpc>
                          <a:spcPts val="1200"/>
                        </a:lnSpc>
                        <a:buNone/>
                      </a:pPr>
                      <a:r>
                        <a:rPr lang="en-US" sz="1600" b="1" i="0">
                          <a:solidFill>
                            <a:srgbClr val="000000"/>
                          </a:solidFill>
                          <a:effectLst/>
                          <a:latin typeface="Calibri"/>
                        </a:rPr>
                        <a:t>TEKS Description</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ts val="1200"/>
                        </a:lnSpc>
                        <a:buNone/>
                      </a:pPr>
                      <a:r>
                        <a:rPr lang="en-US" sz="1600" b="1" i="0">
                          <a:solidFill>
                            <a:srgbClr val="000000"/>
                          </a:solidFill>
                          <a:effectLst/>
                          <a:latin typeface="Calibri"/>
                        </a:rPr>
                        <a:t>Brief Example</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5364639"/>
                  </a:ext>
                </a:extLst>
              </a:tr>
              <a:tr h="764239">
                <a:tc>
                  <a:txBody>
                    <a:bodyPr/>
                    <a:lstStyle/>
                    <a:p>
                      <a:pPr algn="l" rtl="0" fontAlgn="base">
                        <a:lnSpc>
                          <a:spcPct val="100000"/>
                        </a:lnSpc>
                        <a:buNone/>
                      </a:pPr>
                      <a:r>
                        <a:rPr lang="en-US" sz="1600" b="0" i="0">
                          <a:solidFill>
                            <a:srgbClr val="000000"/>
                          </a:solidFill>
                          <a:effectLst/>
                          <a:latin typeface="Calibri"/>
                        </a:rPr>
                        <a:t>Principles of Applied Engineering</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130.362.C.5.A</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l" rtl="0" fontAlgn="base">
                        <a:lnSpc>
                          <a:spcPct val="100000"/>
                        </a:lnSpc>
                        <a:buNone/>
                      </a:pPr>
                      <a:r>
                        <a:rPr lang="en-US" sz="1600" b="0" i="0">
                          <a:solidFill>
                            <a:srgbClr val="000000"/>
                          </a:solidFill>
                          <a:effectLst/>
                          <a:latin typeface="Calibri"/>
                        </a:rPr>
                        <a:t>Apply engineering design to solve real-world problems</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ct val="100000"/>
                        </a:lnSpc>
                        <a:buNone/>
                      </a:pPr>
                      <a:r>
                        <a:rPr lang="en-US" sz="1600" b="0" i="0">
                          <a:solidFill>
                            <a:srgbClr val="000000"/>
                          </a:solidFill>
                          <a:effectLst/>
                          <a:latin typeface="Calibri"/>
                        </a:rPr>
                        <a:t>Design secure lunar hotel systems to prevent ARP spoofing using </a:t>
                      </a:r>
                      <a:r>
                        <a:rPr lang="en-US" sz="1600" b="0" i="0" err="1">
                          <a:solidFill>
                            <a:srgbClr val="000000"/>
                          </a:solidFill>
                          <a:effectLst/>
                          <a:latin typeface="Calibri"/>
                        </a:rPr>
                        <a:t>TryHackMe</a:t>
                      </a:r>
                      <a:r>
                        <a:rPr lang="en-US" sz="1600" b="0" i="0">
                          <a:solidFill>
                            <a:srgbClr val="000000"/>
                          </a:solidFill>
                          <a:effectLst/>
                          <a:latin typeface="Calibri"/>
                        </a:rPr>
                        <a:t> labs.</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4103280"/>
                  </a:ext>
                </a:extLst>
              </a:tr>
              <a:tr h="529088">
                <a:tc>
                  <a:txBody>
                    <a:bodyPr/>
                    <a:lstStyle/>
                    <a:p>
                      <a:pPr algn="l" rtl="0" fontAlgn="base">
                        <a:lnSpc>
                          <a:spcPct val="100000"/>
                        </a:lnSpc>
                        <a:buNone/>
                      </a:pPr>
                      <a:r>
                        <a:rPr lang="en-US" sz="1600" b="0" i="0">
                          <a:solidFill>
                            <a:srgbClr val="000000"/>
                          </a:solidFill>
                          <a:effectLst/>
                          <a:latin typeface="Calibri"/>
                        </a:rPr>
                        <a:t>Robotics I/II</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130.410.C.4.C</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l" rtl="0" fontAlgn="base">
                        <a:lnSpc>
                          <a:spcPct val="100000"/>
                        </a:lnSpc>
                        <a:buNone/>
                      </a:pPr>
                      <a:r>
                        <a:rPr lang="en-US" sz="1600" b="0" i="0">
                          <a:solidFill>
                            <a:srgbClr val="000000"/>
                          </a:solidFill>
                          <a:effectLst/>
                          <a:latin typeface="Calibri"/>
                        </a:rPr>
                        <a:t>Evaluate technology’s impact on system design</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ct val="100000"/>
                        </a:lnSpc>
                        <a:buNone/>
                      </a:pPr>
                      <a:r>
                        <a:rPr lang="en-US" sz="1600" b="0" i="0">
                          <a:solidFill>
                            <a:srgbClr val="000000"/>
                          </a:solidFill>
                          <a:effectLst/>
                          <a:latin typeface="Calibri"/>
                        </a:rPr>
                        <a:t>Secure robot code against Bluetooth attacks in </a:t>
                      </a:r>
                      <a:r>
                        <a:rPr lang="en-US" sz="1600" b="0" i="0" err="1">
                          <a:solidFill>
                            <a:srgbClr val="000000"/>
                          </a:solidFill>
                          <a:effectLst/>
                          <a:latin typeface="Calibri"/>
                        </a:rPr>
                        <a:t>TryHackMe’s</a:t>
                      </a:r>
                      <a:r>
                        <a:rPr lang="en-US" sz="1600" b="0" i="0">
                          <a:solidFill>
                            <a:srgbClr val="000000"/>
                          </a:solidFill>
                          <a:effectLst/>
                          <a:latin typeface="Calibri"/>
                        </a:rPr>
                        <a:t> “Blue” room.</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5711768"/>
                  </a:ext>
                </a:extLst>
              </a:tr>
              <a:tr h="764239">
                <a:tc>
                  <a:txBody>
                    <a:bodyPr/>
                    <a:lstStyle/>
                    <a:p>
                      <a:pPr algn="l" rtl="0" fontAlgn="base">
                        <a:lnSpc>
                          <a:spcPct val="100000"/>
                        </a:lnSpc>
                        <a:buNone/>
                      </a:pPr>
                      <a:r>
                        <a:rPr lang="en-US" sz="1600" b="0" i="0">
                          <a:solidFill>
                            <a:srgbClr val="000000"/>
                          </a:solidFill>
                          <a:effectLst/>
                          <a:latin typeface="Calibri"/>
                        </a:rPr>
                        <a:t>Computer Science </a:t>
                      </a: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126.33.C.6.B</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algn="l" rtl="0" fontAlgn="base">
                        <a:lnSpc>
                          <a:spcPct val="100000"/>
                        </a:lnSpc>
                        <a:buNone/>
                      </a:pPr>
                      <a:r>
                        <a:rPr lang="en-US" sz="1600" b="0" i="0">
                          <a:solidFill>
                            <a:srgbClr val="000000"/>
                          </a:solidFill>
                          <a:effectLst/>
                          <a:latin typeface="Calibri"/>
                        </a:rPr>
                        <a:t>Implement secure coding practices</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base">
                        <a:lnSpc>
                          <a:spcPct val="100000"/>
                        </a:lnSpc>
                        <a:buNone/>
                      </a:pPr>
                      <a:r>
                        <a:rPr lang="en-US" sz="1600" b="0" i="0">
                          <a:solidFill>
                            <a:srgbClr val="000000"/>
                          </a:solidFill>
                          <a:effectLst/>
                          <a:latin typeface="Calibri"/>
                        </a:rPr>
                        <a:t>Code Python scripts for Zero Trust authentication in </a:t>
                      </a:r>
                      <a:r>
                        <a:rPr lang="en-US" sz="1600" b="0" i="0" err="1">
                          <a:solidFill>
                            <a:srgbClr val="000000"/>
                          </a:solidFill>
                          <a:effectLst/>
                          <a:latin typeface="Calibri"/>
                        </a:rPr>
                        <a:t>TryHackMe’s</a:t>
                      </a:r>
                      <a:r>
                        <a:rPr lang="en-US" sz="1600" b="0" i="0">
                          <a:solidFill>
                            <a:srgbClr val="000000"/>
                          </a:solidFill>
                          <a:effectLst/>
                          <a:latin typeface="Calibri"/>
                        </a:rPr>
                        <a:t> “Web Security.”</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1421777"/>
                  </a:ext>
                </a:extLst>
              </a:tr>
              <a:tr h="529088">
                <a:tc>
                  <a:txBody>
                    <a:bodyPr/>
                    <a:lstStyle/>
                    <a:p>
                      <a:pPr lvl="0" algn="l" rtl="0">
                        <a:lnSpc>
                          <a:spcPct val="100000"/>
                        </a:lnSpc>
                        <a:buNone/>
                      </a:pPr>
                      <a:r>
                        <a:rPr lang="en-US" sz="1600" b="0" i="0">
                          <a:solidFill>
                            <a:srgbClr val="000000"/>
                          </a:solidFill>
                          <a:effectLst/>
                          <a:latin typeface="Calibri"/>
                        </a:rPr>
                        <a:t>Video Game Design </a:t>
                      </a:r>
                      <a:endParaRPr lang="en-US"/>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126.38.C.5.D</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Secure user data in applications</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rtl="0">
                        <a:lnSpc>
                          <a:spcPct val="100000"/>
                        </a:lnSpc>
                        <a:buNone/>
                      </a:pPr>
                      <a:r>
                        <a:rPr lang="en-US" sz="1600" b="0" i="0">
                          <a:solidFill>
                            <a:srgbClr val="000000"/>
                          </a:solidFill>
                          <a:effectLst/>
                          <a:latin typeface="Calibri"/>
                        </a:rPr>
                        <a:t>Add authentication to game servers in </a:t>
                      </a:r>
                      <a:r>
                        <a:rPr lang="en-US" sz="1600" b="0" i="0" err="1">
                          <a:solidFill>
                            <a:srgbClr val="000000"/>
                          </a:solidFill>
                          <a:effectLst/>
                          <a:latin typeface="Calibri"/>
                        </a:rPr>
                        <a:t>TryHackMe’s</a:t>
                      </a:r>
                      <a:r>
                        <a:rPr lang="en-US" sz="1600" b="0" i="0">
                          <a:solidFill>
                            <a:srgbClr val="000000"/>
                          </a:solidFill>
                          <a:effectLst/>
                          <a:latin typeface="Calibri"/>
                        </a:rPr>
                        <a:t> “Intro to Cyber Security.”</a:t>
                      </a:r>
                      <a:endParaRPr lang="en-US" b="0" i="0">
                        <a:solidFill>
                          <a:srgbClr val="000000"/>
                        </a:solidFill>
                        <a:effectLst/>
                        <a:latin typeface="Calibri"/>
                      </a:endParaRPr>
                    </a:p>
                  </a:txBody>
                  <a:tcPr marL="52854" marR="52854" marT="26422" marB="26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8119768"/>
                  </a:ext>
                </a:extLst>
              </a:tr>
              <a:tr h="529087">
                <a:tc>
                  <a:txBody>
                    <a:bodyPr/>
                    <a:lstStyle/>
                    <a:p>
                      <a:pPr lvl="0" algn="l" rtl="0">
                        <a:lnSpc>
                          <a:spcPct val="100000"/>
                        </a:lnSpc>
                        <a:buNone/>
                      </a:pPr>
                      <a:r>
                        <a:rPr lang="en-US" sz="1600" b="0" i="0">
                          <a:solidFill>
                            <a:srgbClr val="000000"/>
                          </a:solidFill>
                          <a:effectLst/>
                          <a:latin typeface="Calibri"/>
                        </a:rPr>
                        <a:t>Mobile Application </a:t>
                      </a:r>
                      <a:endParaRPr lang="en-US"/>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rtl="0">
                        <a:lnSpc>
                          <a:spcPct val="100000"/>
                        </a:lnSpc>
                        <a:buNone/>
                      </a:pPr>
                      <a:r>
                        <a:rPr lang="en-US" sz="1600" b="0" i="0">
                          <a:solidFill>
                            <a:srgbClr val="000000"/>
                          </a:solidFill>
                          <a:effectLst/>
                          <a:latin typeface="Calibri"/>
                        </a:rPr>
                        <a:t>126.39.C.6.A</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rtl="0">
                        <a:lnSpc>
                          <a:spcPct val="100000"/>
                        </a:lnSpc>
                        <a:buNone/>
                      </a:pPr>
                      <a:r>
                        <a:rPr lang="en-US" sz="1600" b="0" i="0">
                          <a:solidFill>
                            <a:srgbClr val="000000"/>
                          </a:solidFill>
                          <a:effectLst/>
                          <a:latin typeface="Calibri"/>
                        </a:rPr>
                        <a:t>Apply secure software development</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lvl="0" algn="l" rtl="0">
                        <a:lnSpc>
                          <a:spcPct val="100000"/>
                        </a:lnSpc>
                        <a:buNone/>
                      </a:pPr>
                      <a:r>
                        <a:rPr lang="en-US" sz="1600" b="0" i="0">
                          <a:solidFill>
                            <a:srgbClr val="000000"/>
                          </a:solidFill>
                          <a:effectLst/>
                          <a:latin typeface="Calibri"/>
                        </a:rPr>
                        <a:t>Build mobile apps with verification to block eavesdropping in </a:t>
                      </a:r>
                      <a:r>
                        <a:rPr lang="en-US" sz="1600" b="0" i="0" err="1">
                          <a:solidFill>
                            <a:srgbClr val="000000"/>
                          </a:solidFill>
                          <a:effectLst/>
                          <a:latin typeface="Calibri"/>
                        </a:rPr>
                        <a:t>TryHackMe’s</a:t>
                      </a:r>
                      <a:r>
                        <a:rPr lang="en-US" sz="1600" b="0" i="0">
                          <a:solidFill>
                            <a:srgbClr val="000000"/>
                          </a:solidFill>
                          <a:effectLst/>
                          <a:latin typeface="Calibri"/>
                        </a:rPr>
                        <a:t> “Wireshark.”</a:t>
                      </a:r>
                      <a:endParaRPr lang="en-US" b="0" i="0">
                        <a:solidFill>
                          <a:srgbClr val="000000"/>
                        </a:solidFill>
                        <a:effectLst/>
                        <a:latin typeface="Calibri"/>
                      </a:endParaRPr>
                    </a:p>
                  </a:txBody>
                  <a:tcPr marL="52853" marR="52853" marT="26421" marB="26421"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15451404"/>
                  </a:ext>
                </a:extLst>
              </a:tr>
            </a:tbl>
          </a:graphicData>
        </a:graphic>
      </p:graphicFrame>
      <p:pic>
        <p:nvPicPr>
          <p:cNvPr id="8" name="Picture 7" descr="A document with text on it&#10;&#10;AI-generated content may be incorrect.">
            <a:extLst>
              <a:ext uri="{FF2B5EF4-FFF2-40B4-BE49-F238E27FC236}">
                <a16:creationId xmlns:a16="http://schemas.microsoft.com/office/drawing/2014/main" id="{53A28C88-A6AE-9EAA-B203-3E030D98190D}"/>
              </a:ext>
            </a:extLst>
          </p:cNvPr>
          <p:cNvPicPr>
            <a:picLocks noChangeAspect="1"/>
          </p:cNvPicPr>
          <p:nvPr/>
        </p:nvPicPr>
        <p:blipFill>
          <a:blip r:embed="rId10"/>
          <a:stretch>
            <a:fillRect/>
          </a:stretch>
        </p:blipFill>
        <p:spPr>
          <a:xfrm>
            <a:off x="5184051" y="15822724"/>
            <a:ext cx="5118652" cy="3532521"/>
          </a:xfrm>
          <a:prstGeom prst="rect">
            <a:avLst/>
          </a:prstGeom>
        </p:spPr>
      </p:pic>
      <p:pic>
        <p:nvPicPr>
          <p:cNvPr id="23" name="Picture 22">
            <a:extLst>
              <a:ext uri="{FF2B5EF4-FFF2-40B4-BE49-F238E27FC236}">
                <a16:creationId xmlns:a16="http://schemas.microsoft.com/office/drawing/2014/main" id="{C9C9AEFF-6F47-6D25-BC29-537D7F1A9C2D}"/>
              </a:ext>
            </a:extLst>
          </p:cNvPr>
          <p:cNvPicPr>
            <a:picLocks noChangeAspect="1"/>
          </p:cNvPicPr>
          <p:nvPr/>
        </p:nvPicPr>
        <p:blipFill>
          <a:blip r:embed="rId11"/>
          <a:stretch>
            <a:fillRect/>
          </a:stretch>
        </p:blipFill>
        <p:spPr>
          <a:xfrm>
            <a:off x="662807" y="15819432"/>
            <a:ext cx="4343400" cy="4810125"/>
          </a:xfrm>
          <a:prstGeom prst="rect">
            <a:avLst/>
          </a:prstGeom>
        </p:spPr>
      </p:pic>
      <p:pic>
        <p:nvPicPr>
          <p:cNvPr id="14" name="Picture 13" descr="A black screen with white text and red and blue letters&#10;&#10;AI-generated content may be incorrect.">
            <a:extLst>
              <a:ext uri="{FF2B5EF4-FFF2-40B4-BE49-F238E27FC236}">
                <a16:creationId xmlns:a16="http://schemas.microsoft.com/office/drawing/2014/main" id="{D42AE313-0D2E-4BB2-AC37-80CDEED12DEA}"/>
              </a:ext>
            </a:extLst>
          </p:cNvPr>
          <p:cNvPicPr>
            <a:picLocks noChangeAspect="1"/>
          </p:cNvPicPr>
          <p:nvPr/>
        </p:nvPicPr>
        <p:blipFill>
          <a:blip r:embed="rId12"/>
          <a:stretch>
            <a:fillRect/>
          </a:stretch>
        </p:blipFill>
        <p:spPr>
          <a:xfrm>
            <a:off x="11420805" y="5973290"/>
            <a:ext cx="9640408" cy="1170762"/>
          </a:xfrm>
          <a:prstGeom prst="rect">
            <a:avLst/>
          </a:prstGeom>
        </p:spPr>
      </p:pic>
      <p:sp>
        <p:nvSpPr>
          <p:cNvPr id="21" name="TextBox 20">
            <a:extLst>
              <a:ext uri="{FF2B5EF4-FFF2-40B4-BE49-F238E27FC236}">
                <a16:creationId xmlns:a16="http://schemas.microsoft.com/office/drawing/2014/main" id="{C6DC2148-37BD-0561-DC69-0E3F80CDE7A8}"/>
              </a:ext>
            </a:extLst>
          </p:cNvPr>
          <p:cNvSpPr txBox="1"/>
          <p:nvPr/>
        </p:nvSpPr>
        <p:spPr>
          <a:xfrm>
            <a:off x="5186293" y="19568565"/>
            <a:ext cx="512851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1"/>
                </a:solidFill>
                <a:latin typeface="Arial"/>
                <a:ea typeface="Calibri"/>
                <a:cs typeface="Calibri"/>
              </a:rPr>
              <a:t>Tables 1 and 2 describe the cyber attacks mitigated by various Zero Trust </a:t>
            </a:r>
            <a:r>
              <a:rPr lang="en-US" sz="2000" err="1">
                <a:solidFill>
                  <a:schemeClr val="bg1"/>
                </a:solidFill>
                <a:latin typeface="Arial"/>
                <a:ea typeface="Calibri"/>
                <a:cs typeface="Calibri"/>
              </a:rPr>
              <a:t>mesaures</a:t>
            </a:r>
            <a:r>
              <a:rPr lang="en-US" sz="2000">
                <a:solidFill>
                  <a:schemeClr val="bg1"/>
                </a:solidFill>
                <a:latin typeface="Arial"/>
                <a:ea typeface="Calibri"/>
                <a:cs typeface="Calibri"/>
              </a:rPr>
              <a:t> and PKI Certificates.</a:t>
            </a:r>
          </a:p>
        </p:txBody>
      </p:sp>
      <p:sp>
        <p:nvSpPr>
          <p:cNvPr id="17" name="TextBox 16">
            <a:extLst>
              <a:ext uri="{FF2B5EF4-FFF2-40B4-BE49-F238E27FC236}">
                <a16:creationId xmlns:a16="http://schemas.microsoft.com/office/drawing/2014/main" id="{3954EC2B-53C1-08B9-34F9-148153CAAD30}"/>
              </a:ext>
            </a:extLst>
          </p:cNvPr>
          <p:cNvSpPr txBox="1"/>
          <p:nvPr/>
        </p:nvSpPr>
        <p:spPr>
          <a:xfrm>
            <a:off x="11419841" y="7141598"/>
            <a:ext cx="9617946" cy="41585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Demonstrating an Impersonation Attack without use of Zero-Trust</a:t>
            </a:r>
          </a:p>
        </p:txBody>
      </p:sp>
      <p:pic>
        <p:nvPicPr>
          <p:cNvPr id="22" name="Picture 21" descr="A computer screen with text&#10;&#10;AI-generated content may be incorrect.">
            <a:extLst>
              <a:ext uri="{FF2B5EF4-FFF2-40B4-BE49-F238E27FC236}">
                <a16:creationId xmlns:a16="http://schemas.microsoft.com/office/drawing/2014/main" id="{327F7733-8ACB-839B-994F-0D44E13B5177}"/>
              </a:ext>
            </a:extLst>
          </p:cNvPr>
          <p:cNvPicPr>
            <a:picLocks noChangeAspect="1"/>
          </p:cNvPicPr>
          <p:nvPr/>
        </p:nvPicPr>
        <p:blipFill>
          <a:blip r:embed="rId13"/>
          <a:stretch>
            <a:fillRect/>
          </a:stretch>
        </p:blipFill>
        <p:spPr>
          <a:xfrm>
            <a:off x="11401555" y="7551101"/>
            <a:ext cx="9621327" cy="1290644"/>
          </a:xfrm>
          <a:prstGeom prst="rect">
            <a:avLst/>
          </a:prstGeom>
        </p:spPr>
      </p:pic>
      <p:sp>
        <p:nvSpPr>
          <p:cNvPr id="36" name="TextBox 35">
            <a:extLst>
              <a:ext uri="{FF2B5EF4-FFF2-40B4-BE49-F238E27FC236}">
                <a16:creationId xmlns:a16="http://schemas.microsoft.com/office/drawing/2014/main" id="{E493443F-4B02-BD9A-0068-02B5C439001A}"/>
              </a:ext>
            </a:extLst>
          </p:cNvPr>
          <p:cNvSpPr txBox="1"/>
          <p:nvPr/>
        </p:nvSpPr>
        <p:spPr>
          <a:xfrm>
            <a:off x="11387741" y="8783450"/>
            <a:ext cx="9670873" cy="440120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Demonstrating Zero Trust Protection Against Impersonation Attack</a:t>
            </a:r>
            <a:endParaRPr lang="en-US" b="1">
              <a:ea typeface="Calibri"/>
              <a:cs typeface="Calibri"/>
            </a:endParaRPr>
          </a:p>
          <a:p>
            <a:pPr>
              <a:buFont typeface="Arial"/>
              <a:buChar char="•"/>
            </a:pPr>
            <a:r>
              <a:rPr lang="en-US" sz="2000">
                <a:ea typeface="+mn-lt"/>
                <a:cs typeface="+mn-lt"/>
              </a:rPr>
              <a:t>Enforced Zero Trust Architecture (ZTA) using mutual TLS (</a:t>
            </a:r>
            <a:r>
              <a:rPr lang="en-US" sz="2000" err="1">
                <a:ea typeface="+mn-lt"/>
                <a:cs typeface="+mn-lt"/>
              </a:rPr>
              <a:t>mTLS</a:t>
            </a:r>
            <a:r>
              <a:rPr lang="en-US" sz="2000">
                <a:ea typeface="+mn-lt"/>
                <a:cs typeface="+mn-lt"/>
              </a:rPr>
              <a:t>) to prevent impersonation and unauthorized data injection into the PLC system</a:t>
            </a:r>
            <a:endParaRPr lang="en-US" sz="2000">
              <a:ea typeface="Calibri"/>
              <a:cs typeface="Calibri"/>
            </a:endParaRPr>
          </a:p>
          <a:p>
            <a:pPr>
              <a:buFont typeface="Arial"/>
              <a:buChar char="•"/>
            </a:pPr>
            <a:r>
              <a:rPr lang="en-US" sz="2000">
                <a:ea typeface="+mn-lt"/>
                <a:cs typeface="+mn-lt"/>
              </a:rPr>
              <a:t>Without </a:t>
            </a:r>
            <a:r>
              <a:rPr lang="en-US" sz="2000" err="1">
                <a:ea typeface="+mn-lt"/>
                <a:cs typeface="+mn-lt"/>
              </a:rPr>
              <a:t>stunnel</a:t>
            </a:r>
            <a:r>
              <a:rPr lang="en-US" sz="2000">
                <a:ea typeface="+mn-lt"/>
                <a:cs typeface="+mn-lt"/>
              </a:rPr>
              <a:t> running, attacker-container used </a:t>
            </a:r>
            <a:r>
              <a:rPr lang="en-US" sz="2000" err="1">
                <a:ea typeface="+mn-lt"/>
                <a:cs typeface="+mn-lt"/>
              </a:rPr>
              <a:t>netcat</a:t>
            </a:r>
            <a:r>
              <a:rPr lang="en-US" sz="2000">
                <a:ea typeface="+mn-lt"/>
                <a:cs typeface="+mn-lt"/>
              </a:rPr>
              <a:t> (</a:t>
            </a:r>
            <a:r>
              <a:rPr lang="en-US" sz="2000" err="1">
                <a:ea typeface="+mn-lt"/>
                <a:cs typeface="+mn-lt"/>
              </a:rPr>
              <a:t>nc</a:t>
            </a:r>
            <a:r>
              <a:rPr lang="en-US" sz="2000">
                <a:ea typeface="+mn-lt"/>
                <a:cs typeface="+mn-lt"/>
              </a:rPr>
              <a:t>) to establish a direct connection to PLC’s port 1503</a:t>
            </a:r>
            <a:endParaRPr lang="en-US"/>
          </a:p>
          <a:p>
            <a:pPr>
              <a:buFont typeface="Arial"/>
              <a:buChar char="•"/>
            </a:pPr>
            <a:r>
              <a:rPr lang="en-US" sz="2000">
                <a:ea typeface="+mn-lt"/>
                <a:cs typeface="+mn-lt"/>
              </a:rPr>
              <a:t>Successful attack confirmed by PLC terminal receiving message “Hi from attacker”</a:t>
            </a:r>
            <a:endParaRPr lang="en-US"/>
          </a:p>
          <a:p>
            <a:pPr>
              <a:buFont typeface="Arial"/>
              <a:buChar char="•"/>
            </a:pPr>
            <a:r>
              <a:rPr lang="en-US" sz="2000">
                <a:ea typeface="+mn-lt"/>
                <a:cs typeface="+mn-lt"/>
              </a:rPr>
              <a:t>With </a:t>
            </a:r>
            <a:r>
              <a:rPr lang="en-US" sz="2000" err="1">
                <a:ea typeface="+mn-lt"/>
                <a:cs typeface="+mn-lt"/>
              </a:rPr>
              <a:t>mTLS</a:t>
            </a:r>
            <a:r>
              <a:rPr lang="en-US" sz="2000">
                <a:ea typeface="+mn-lt"/>
                <a:cs typeface="+mn-lt"/>
              </a:rPr>
              <a:t>-enabled </a:t>
            </a:r>
            <a:r>
              <a:rPr lang="en-US" sz="2000" err="1">
                <a:ea typeface="+mn-lt"/>
                <a:cs typeface="+mn-lt"/>
              </a:rPr>
              <a:t>stunnel</a:t>
            </a:r>
            <a:r>
              <a:rPr lang="en-US" sz="2000">
                <a:ea typeface="+mn-lt"/>
                <a:cs typeface="+mn-lt"/>
              </a:rPr>
              <a:t> active on PLC, attacker could not establish a connection despite port appearing open</a:t>
            </a:r>
            <a:endParaRPr lang="en-US"/>
          </a:p>
          <a:p>
            <a:pPr>
              <a:buFont typeface="Arial"/>
              <a:buChar char="•"/>
            </a:pPr>
            <a:r>
              <a:rPr lang="en-US" sz="2000">
                <a:ea typeface="+mn-lt"/>
                <a:cs typeface="+mn-lt"/>
              </a:rPr>
              <a:t>PLC-side </a:t>
            </a:r>
            <a:r>
              <a:rPr lang="en-US" sz="2000" err="1">
                <a:ea typeface="+mn-lt"/>
                <a:cs typeface="+mn-lt"/>
              </a:rPr>
              <a:t>netcat</a:t>
            </a:r>
            <a:r>
              <a:rPr lang="en-US" sz="2000">
                <a:ea typeface="+mn-lt"/>
                <a:cs typeface="+mn-lt"/>
              </a:rPr>
              <a:t> listener failed to bind as </a:t>
            </a:r>
            <a:r>
              <a:rPr lang="en-US" sz="2000" err="1">
                <a:ea typeface="+mn-lt"/>
                <a:cs typeface="+mn-lt"/>
              </a:rPr>
              <a:t>stunnel</a:t>
            </a:r>
            <a:r>
              <a:rPr lang="en-US" sz="2000">
                <a:ea typeface="+mn-lt"/>
                <a:cs typeface="+mn-lt"/>
              </a:rPr>
              <a:t> service was already using the port</a:t>
            </a:r>
            <a:endParaRPr lang="en-US"/>
          </a:p>
          <a:p>
            <a:pPr>
              <a:buFont typeface="Arial"/>
              <a:buChar char="•"/>
            </a:pPr>
            <a:r>
              <a:rPr lang="en-US" sz="2000">
                <a:ea typeface="+mn-lt"/>
                <a:cs typeface="+mn-lt"/>
              </a:rPr>
              <a:t>No message from attacker received, indicating blocked transmission</a:t>
            </a:r>
            <a:endParaRPr lang="en-US"/>
          </a:p>
          <a:p>
            <a:pPr>
              <a:buFont typeface="Arial"/>
              <a:buChar char="•"/>
            </a:pPr>
            <a:r>
              <a:rPr lang="en-US" sz="2000" err="1">
                <a:ea typeface="+mn-lt"/>
                <a:cs typeface="+mn-lt"/>
              </a:rPr>
              <a:t>mTLS</a:t>
            </a:r>
            <a:r>
              <a:rPr lang="en-US" sz="2000">
                <a:ea typeface="+mn-lt"/>
                <a:cs typeface="+mn-lt"/>
              </a:rPr>
              <a:t> enforcement encrypted communication and verified certificates, rejecting untrusted connections</a:t>
            </a:r>
            <a:endParaRPr lang="en-US"/>
          </a:p>
          <a:p>
            <a:pPr>
              <a:buFont typeface="Arial"/>
              <a:buChar char="•"/>
            </a:pPr>
            <a:r>
              <a:rPr lang="en-US" sz="2000">
                <a:ea typeface="+mn-lt"/>
                <a:cs typeface="+mn-lt"/>
              </a:rPr>
              <a:t>Demonstrates </a:t>
            </a:r>
            <a:r>
              <a:rPr lang="en-US" sz="2000" err="1">
                <a:ea typeface="+mn-lt"/>
                <a:cs typeface="+mn-lt"/>
              </a:rPr>
              <a:t>mTLS</a:t>
            </a:r>
            <a:r>
              <a:rPr lang="en-US" sz="2000">
                <a:ea typeface="+mn-lt"/>
                <a:cs typeface="+mn-lt"/>
              </a:rPr>
              <a:t> effectively mitigates impersonation and injection threats in ICS networks</a:t>
            </a:r>
            <a:endParaRPr lang="en-US"/>
          </a:p>
        </p:txBody>
      </p:sp>
      <p:pic>
        <p:nvPicPr>
          <p:cNvPr id="37" name="Picture 36" descr="A black background with white text&#10;&#10;AI-generated content may be incorrect.">
            <a:extLst>
              <a:ext uri="{FF2B5EF4-FFF2-40B4-BE49-F238E27FC236}">
                <a16:creationId xmlns:a16="http://schemas.microsoft.com/office/drawing/2014/main" id="{CAEB67F1-98E1-6BF0-4573-E8417B033244}"/>
              </a:ext>
            </a:extLst>
          </p:cNvPr>
          <p:cNvPicPr>
            <a:picLocks noChangeAspect="1"/>
          </p:cNvPicPr>
          <p:nvPr/>
        </p:nvPicPr>
        <p:blipFill>
          <a:blip r:embed="rId14"/>
          <a:stretch>
            <a:fillRect/>
          </a:stretch>
        </p:blipFill>
        <p:spPr>
          <a:xfrm>
            <a:off x="11338752" y="13376666"/>
            <a:ext cx="9570722" cy="1519375"/>
          </a:xfrm>
          <a:prstGeom prst="rect">
            <a:avLst/>
          </a:prstGeom>
        </p:spPr>
      </p:pic>
      <p:sp>
        <p:nvSpPr>
          <p:cNvPr id="39" name="TextBox 38">
            <a:extLst>
              <a:ext uri="{FF2B5EF4-FFF2-40B4-BE49-F238E27FC236}">
                <a16:creationId xmlns:a16="http://schemas.microsoft.com/office/drawing/2014/main" id="{D8FC375E-9053-71AE-5770-A7B7B7EF784F}"/>
              </a:ext>
            </a:extLst>
          </p:cNvPr>
          <p:cNvSpPr txBox="1"/>
          <p:nvPr/>
        </p:nvSpPr>
        <p:spPr>
          <a:xfrm>
            <a:off x="11331591" y="14842813"/>
            <a:ext cx="9592994" cy="378565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Modbus Injection (Without Zero Trust)</a:t>
            </a:r>
          </a:p>
          <a:p>
            <a:pPr>
              <a:buFont typeface="Arial"/>
              <a:buChar char="•"/>
            </a:pPr>
            <a:r>
              <a:rPr lang="en-US" sz="2000">
                <a:ea typeface="+mn-lt"/>
                <a:cs typeface="+mn-lt"/>
              </a:rPr>
              <a:t>Simulated a Modbus injection attack on the PLC container without the </a:t>
            </a:r>
            <a:r>
              <a:rPr lang="en-US" sz="2000" err="1">
                <a:ea typeface="+mn-lt"/>
                <a:cs typeface="+mn-lt"/>
              </a:rPr>
              <a:t>stunnel</a:t>
            </a:r>
            <a:r>
              <a:rPr lang="en-US" sz="2000">
                <a:ea typeface="+mn-lt"/>
                <a:cs typeface="+mn-lt"/>
              </a:rPr>
              <a:t> </a:t>
            </a:r>
            <a:r>
              <a:rPr lang="en-US" sz="2000">
                <a:latin typeface="Consolas"/>
                <a:ea typeface="Calibri"/>
                <a:cs typeface="Calibri"/>
              </a:rPr>
              <a:t>.conf</a:t>
            </a:r>
            <a:r>
              <a:rPr lang="en-US" sz="2000">
                <a:ea typeface="+mn-lt"/>
                <a:cs typeface="+mn-lt"/>
              </a:rPr>
              <a:t> file (no </a:t>
            </a:r>
            <a:r>
              <a:rPr lang="en-US" sz="2000" err="1">
                <a:ea typeface="+mn-lt"/>
                <a:cs typeface="+mn-lt"/>
              </a:rPr>
              <a:t>mTLS</a:t>
            </a:r>
            <a:r>
              <a:rPr lang="en-US" sz="2000">
                <a:ea typeface="+mn-lt"/>
                <a:cs typeface="+mn-lt"/>
              </a:rPr>
              <a:t> protections)</a:t>
            </a:r>
            <a:endParaRPr lang="en-US" sz="2000">
              <a:ea typeface="Calibri"/>
              <a:cs typeface="Calibri"/>
            </a:endParaRPr>
          </a:p>
          <a:p>
            <a:pPr>
              <a:buFont typeface="Arial"/>
              <a:buChar char="•"/>
            </a:pPr>
            <a:r>
              <a:rPr lang="en-US" sz="2000">
                <a:ea typeface="+mn-lt"/>
                <a:cs typeface="+mn-lt"/>
              </a:rPr>
              <a:t>Attacker container connected to PLC on port 1503 using </a:t>
            </a:r>
            <a:r>
              <a:rPr lang="en-US" sz="2000" err="1">
                <a:ea typeface="+mn-lt"/>
                <a:cs typeface="+mn-lt"/>
              </a:rPr>
              <a:t>Netcat</a:t>
            </a:r>
            <a:endParaRPr lang="en-US" err="1"/>
          </a:p>
          <a:p>
            <a:pPr>
              <a:buFont typeface="Arial"/>
              <a:buChar char="•"/>
            </a:pPr>
            <a:r>
              <a:rPr lang="en-US" sz="2000">
                <a:ea typeface="+mn-lt"/>
                <a:cs typeface="+mn-lt"/>
              </a:rPr>
              <a:t>Injected Modbus TCP payload along with plain-text message</a:t>
            </a:r>
            <a:endParaRPr lang="en-US"/>
          </a:p>
          <a:p>
            <a:pPr>
              <a:buFont typeface="Arial"/>
              <a:buChar char="•"/>
            </a:pPr>
            <a:r>
              <a:rPr lang="en-US" sz="2000">
                <a:ea typeface="+mn-lt"/>
                <a:cs typeface="+mn-lt"/>
              </a:rPr>
              <a:t>PLC terminal received and displayed: </a:t>
            </a:r>
            <a:r>
              <a:rPr lang="en-US" sz="2000" i="1">
                <a:ea typeface="+mn-lt"/>
                <a:cs typeface="+mn-lt"/>
              </a:rPr>
              <a:t>"Hi from attacker. I just carried out a Modbus Injection. </a:t>
            </a:r>
            <a:r>
              <a:rPr lang="en-US" sz="2000" i="1" err="1">
                <a:ea typeface="+mn-lt"/>
                <a:cs typeface="+mn-lt"/>
              </a:rPr>
              <a:t>Hahahahha</a:t>
            </a:r>
            <a:r>
              <a:rPr lang="en-US" sz="2000" i="1">
                <a:ea typeface="+mn-lt"/>
                <a:cs typeface="+mn-lt"/>
              </a:rPr>
              <a:t>."</a:t>
            </a:r>
            <a:endParaRPr lang="en-US"/>
          </a:p>
          <a:p>
            <a:pPr>
              <a:buFont typeface="Arial"/>
              <a:buChar char="•"/>
            </a:pPr>
            <a:r>
              <a:rPr lang="en-US" sz="2000">
                <a:ea typeface="+mn-lt"/>
                <a:cs typeface="+mn-lt"/>
              </a:rPr>
              <a:t>Demonstrated that unauthorized devices could establish a connection and send harmful Modbus commands</a:t>
            </a:r>
            <a:endParaRPr lang="en-US"/>
          </a:p>
          <a:p>
            <a:pPr>
              <a:buFont typeface="Arial"/>
              <a:buChar char="•"/>
            </a:pPr>
            <a:r>
              <a:rPr lang="en-US" sz="2000">
                <a:ea typeface="+mn-lt"/>
                <a:cs typeface="+mn-lt"/>
              </a:rPr>
              <a:t>Exposed a critical vulnerability in unsecured Modbus setups, any network actor can inject function codes to read or manipulate registers</a:t>
            </a:r>
            <a:endParaRPr lang="en-US"/>
          </a:p>
          <a:p>
            <a:pPr marL="342900" indent="-342900">
              <a:buFont typeface="Arial"/>
              <a:buChar char="•"/>
            </a:pPr>
            <a:endParaRPr lang="en-US" sz="2000">
              <a:ea typeface="Calibri"/>
              <a:cs typeface="Calibri"/>
            </a:endParaRPr>
          </a:p>
        </p:txBody>
      </p:sp>
      <mc:AlternateContent xmlns:mc="http://schemas.openxmlformats.org/markup-compatibility/2006" xmlns:p14="http://schemas.microsoft.com/office/powerpoint/2010/main">
        <mc:Choice Requires="p14">
          <p:contentPart p14:bwMode="auto" r:id="rId15">
            <p14:nvContentPartPr>
              <p14:cNvPr id="31" name="Ink 30">
                <a:extLst>
                  <a:ext uri="{FF2B5EF4-FFF2-40B4-BE49-F238E27FC236}">
                    <a16:creationId xmlns:a16="http://schemas.microsoft.com/office/drawing/2014/main" id="{A8F3FD33-5673-8F29-0F9A-E3F042A81889}"/>
                  </a:ext>
                </a:extLst>
              </p14:cNvPr>
              <p14:cNvContentPartPr/>
              <p14:nvPr/>
            </p14:nvContentPartPr>
            <p14:xfrm>
              <a:off x="13193045" y="16389741"/>
              <a:ext cx="28863" cy="28863"/>
            </p14:xfrm>
          </p:contentPart>
        </mc:Choice>
        <mc:Fallback xmlns="">
          <p:pic>
            <p:nvPicPr>
              <p:cNvPr id="31" name="Ink 30">
                <a:extLst>
                  <a:ext uri="{FF2B5EF4-FFF2-40B4-BE49-F238E27FC236}">
                    <a16:creationId xmlns:a16="http://schemas.microsoft.com/office/drawing/2014/main" id="{A8F3FD33-5673-8F29-0F9A-E3F042A81889}"/>
                  </a:ext>
                </a:extLst>
              </p:cNvPr>
              <p:cNvPicPr/>
              <p:nvPr/>
            </p:nvPicPr>
            <p:blipFill>
              <a:blip r:embed="rId16"/>
              <a:stretch>
                <a:fillRect/>
              </a:stretch>
            </p:blipFill>
            <p:spPr>
              <a:xfrm>
                <a:off x="11749895" y="14946591"/>
                <a:ext cx="2886300" cy="28863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2" name="Ink 31">
                <a:extLst>
                  <a:ext uri="{FF2B5EF4-FFF2-40B4-BE49-F238E27FC236}">
                    <a16:creationId xmlns:a16="http://schemas.microsoft.com/office/drawing/2014/main" id="{930EFAFA-E70A-382F-3CE8-4A768A46966F}"/>
                  </a:ext>
                </a:extLst>
              </p14:cNvPr>
              <p14:cNvContentPartPr/>
              <p14:nvPr/>
            </p14:nvContentPartPr>
            <p14:xfrm>
              <a:off x="12962136" y="15927923"/>
              <a:ext cx="28863" cy="28863"/>
            </p14:xfrm>
          </p:contentPart>
        </mc:Choice>
        <mc:Fallback xmlns="">
          <p:pic>
            <p:nvPicPr>
              <p:cNvPr id="32" name="Ink 31">
                <a:extLst>
                  <a:ext uri="{FF2B5EF4-FFF2-40B4-BE49-F238E27FC236}">
                    <a16:creationId xmlns:a16="http://schemas.microsoft.com/office/drawing/2014/main" id="{930EFAFA-E70A-382F-3CE8-4A768A46966F}"/>
                  </a:ext>
                </a:extLst>
              </p:cNvPr>
              <p:cNvPicPr/>
              <p:nvPr/>
            </p:nvPicPr>
            <p:blipFill>
              <a:blip r:embed="rId16"/>
              <a:stretch>
                <a:fillRect/>
              </a:stretch>
            </p:blipFill>
            <p:spPr>
              <a:xfrm>
                <a:off x="11518986" y="14484773"/>
                <a:ext cx="2886300" cy="2886300"/>
              </a:xfrm>
              <a:prstGeom prst="rect">
                <a:avLst/>
              </a:prstGeom>
            </p:spPr>
          </p:pic>
        </mc:Fallback>
      </mc:AlternateContent>
      <p:pic>
        <p:nvPicPr>
          <p:cNvPr id="38" name="Picture 37" descr="A graph of a graph with pink and blue bars&#10;&#10;AI-generated content may be incorrect.">
            <a:extLst>
              <a:ext uri="{FF2B5EF4-FFF2-40B4-BE49-F238E27FC236}">
                <a16:creationId xmlns:a16="http://schemas.microsoft.com/office/drawing/2014/main" id="{3EEE48EA-B464-3752-CD22-AFA49C178A71}"/>
              </a:ext>
            </a:extLst>
          </p:cNvPr>
          <p:cNvPicPr>
            <a:picLocks noChangeAspect="1"/>
          </p:cNvPicPr>
          <p:nvPr/>
        </p:nvPicPr>
        <p:blipFill>
          <a:blip r:embed="rId18"/>
          <a:stretch>
            <a:fillRect/>
          </a:stretch>
        </p:blipFill>
        <p:spPr>
          <a:xfrm>
            <a:off x="11316212" y="18726507"/>
            <a:ext cx="4588752" cy="2840551"/>
          </a:xfrm>
          <a:prstGeom prst="rect">
            <a:avLst/>
          </a:prstGeom>
        </p:spPr>
      </p:pic>
      <mc:AlternateContent xmlns:mc="http://schemas.openxmlformats.org/markup-compatibility/2006" xmlns:p14="http://schemas.microsoft.com/office/powerpoint/2010/main">
        <mc:Choice Requires="p14">
          <p:contentPart p14:bwMode="auto" r:id="rId19">
            <p14:nvContentPartPr>
              <p14:cNvPr id="7" name="Ink 6">
                <a:extLst>
                  <a:ext uri="{FF2B5EF4-FFF2-40B4-BE49-F238E27FC236}">
                    <a16:creationId xmlns:a16="http://schemas.microsoft.com/office/drawing/2014/main" id="{D97B332D-8048-C614-9F7B-55D2FBE5DD8A}"/>
                  </a:ext>
                </a:extLst>
              </p14:cNvPr>
              <p14:cNvContentPartPr/>
              <p14:nvPr/>
            </p14:nvContentPartPr>
            <p14:xfrm>
              <a:off x="19254408" y="17602013"/>
              <a:ext cx="28863" cy="28863"/>
            </p14:xfrm>
          </p:contentPart>
        </mc:Choice>
        <mc:Fallback xmlns="">
          <p:pic>
            <p:nvPicPr>
              <p:cNvPr id="7" name="Ink 6">
                <a:extLst>
                  <a:ext uri="{FF2B5EF4-FFF2-40B4-BE49-F238E27FC236}">
                    <a16:creationId xmlns:a16="http://schemas.microsoft.com/office/drawing/2014/main" id="{D97B332D-8048-C614-9F7B-55D2FBE5DD8A}"/>
                  </a:ext>
                </a:extLst>
              </p:cNvPr>
              <p:cNvPicPr/>
              <p:nvPr/>
            </p:nvPicPr>
            <p:blipFill>
              <a:blip r:embed="rId16"/>
              <a:stretch>
                <a:fillRect/>
              </a:stretch>
            </p:blipFill>
            <p:spPr>
              <a:xfrm>
                <a:off x="17811258" y="16158863"/>
                <a:ext cx="2886300" cy="28863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A88B4971-7E19-F742-9D76-E3917AC22C31}"/>
                  </a:ext>
                </a:extLst>
              </p14:cNvPr>
              <p14:cNvContentPartPr/>
              <p14:nvPr/>
            </p14:nvContentPartPr>
            <p14:xfrm>
              <a:off x="19740806" y="17226909"/>
              <a:ext cx="28863" cy="28863"/>
            </p14:xfrm>
          </p:contentPart>
        </mc:Choice>
        <mc:Fallback xmlns="">
          <p:pic>
            <p:nvPicPr>
              <p:cNvPr id="16" name="Ink 15">
                <a:extLst>
                  <a:ext uri="{FF2B5EF4-FFF2-40B4-BE49-F238E27FC236}">
                    <a16:creationId xmlns:a16="http://schemas.microsoft.com/office/drawing/2014/main" id="{A88B4971-7E19-F742-9D76-E3917AC22C31}"/>
                  </a:ext>
                </a:extLst>
              </p:cNvPr>
              <p:cNvPicPr/>
              <p:nvPr/>
            </p:nvPicPr>
            <p:blipFill>
              <a:blip r:embed="rId16"/>
              <a:stretch>
                <a:fillRect/>
              </a:stretch>
            </p:blipFill>
            <p:spPr>
              <a:xfrm>
                <a:off x="18297656" y="15783759"/>
                <a:ext cx="2886300" cy="28863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6" name="Ink 45">
                <a:extLst>
                  <a:ext uri="{FF2B5EF4-FFF2-40B4-BE49-F238E27FC236}">
                    <a16:creationId xmlns:a16="http://schemas.microsoft.com/office/drawing/2014/main" id="{9F81EC1F-5E01-59F7-1FD9-59A311E0CD92}"/>
                  </a:ext>
                </a:extLst>
              </p14:cNvPr>
              <p14:cNvContentPartPr/>
              <p14:nvPr/>
            </p14:nvContentPartPr>
            <p14:xfrm>
              <a:off x="26721027" y="11600089"/>
              <a:ext cx="17008" cy="17008"/>
            </p14:xfrm>
          </p:contentPart>
        </mc:Choice>
        <mc:Fallback xmlns="">
          <p:pic>
            <p:nvPicPr>
              <p:cNvPr id="46" name="Ink 45">
                <a:extLst>
                  <a:ext uri="{FF2B5EF4-FFF2-40B4-BE49-F238E27FC236}">
                    <a16:creationId xmlns:a16="http://schemas.microsoft.com/office/drawing/2014/main" id="{9F81EC1F-5E01-59F7-1FD9-59A311E0CD92}"/>
                  </a:ext>
                </a:extLst>
              </p:cNvPr>
              <p:cNvPicPr/>
              <p:nvPr/>
            </p:nvPicPr>
            <p:blipFill>
              <a:blip r:embed="rId16"/>
              <a:stretch>
                <a:fillRect/>
              </a:stretch>
            </p:blipFill>
            <p:spPr>
              <a:xfrm>
                <a:off x="25870627" y="10749689"/>
                <a:ext cx="1700800" cy="1700800"/>
              </a:xfrm>
              <a:prstGeom prst="rect">
                <a:avLst/>
              </a:prstGeom>
            </p:spPr>
          </p:pic>
        </mc:Fallback>
      </mc:AlternateContent>
      <p:sp>
        <p:nvSpPr>
          <p:cNvPr id="27" name="TextBox 26">
            <a:extLst>
              <a:ext uri="{FF2B5EF4-FFF2-40B4-BE49-F238E27FC236}">
                <a16:creationId xmlns:a16="http://schemas.microsoft.com/office/drawing/2014/main" id="{3DCB2707-B31F-F500-7C2E-A24B958DAB76}"/>
              </a:ext>
            </a:extLst>
          </p:cNvPr>
          <p:cNvSpPr txBox="1"/>
          <p:nvPr/>
        </p:nvSpPr>
        <p:spPr>
          <a:xfrm>
            <a:off x="16082615" y="18838263"/>
            <a:ext cx="4817806" cy="255454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t>The bar chart shows that implementing Zero Trust measures, including </a:t>
            </a:r>
            <a:r>
              <a:rPr lang="en-US" sz="2000" err="1"/>
              <a:t>mTLS</a:t>
            </a:r>
            <a:r>
              <a:rPr lang="en-US" sz="2000"/>
              <a:t> and PKI, reduced successful cyberattacks by over </a:t>
            </a:r>
            <a:r>
              <a:rPr lang="en-US" sz="2000" b="1"/>
              <a:t>90%</a:t>
            </a:r>
            <a:r>
              <a:rPr lang="en-US" sz="2000"/>
              <a:t> across all attack types. For example, in the case of </a:t>
            </a:r>
            <a:r>
              <a:rPr lang="en-US" sz="2000" b="1"/>
              <a:t>Modbus Injection</a:t>
            </a:r>
            <a:r>
              <a:rPr lang="en-US" sz="2000"/>
              <a:t>, the number of successful attacks dropped from </a:t>
            </a:r>
            <a:r>
              <a:rPr lang="en-US" sz="2000" b="1"/>
              <a:t>5 to 0</a:t>
            </a:r>
            <a:r>
              <a:rPr lang="en-US" sz="2000"/>
              <a:t>, demonstrating complete mitigation.</a:t>
            </a:r>
            <a:endParaRPr lang="en-US" sz="2000">
              <a:ea typeface="Calibri"/>
              <a:cs typeface="Calibri"/>
            </a:endParaRPr>
          </a:p>
        </p:txBody>
      </p:sp>
      <p:sp>
        <p:nvSpPr>
          <p:cNvPr id="40" name="Rectangle 39">
            <a:extLst>
              <a:ext uri="{FF2B5EF4-FFF2-40B4-BE49-F238E27FC236}">
                <a16:creationId xmlns:a16="http://schemas.microsoft.com/office/drawing/2014/main" id="{AA47DE5C-1418-5ABE-FCD1-0146D2DCBAB5}"/>
              </a:ext>
            </a:extLst>
          </p:cNvPr>
          <p:cNvSpPr/>
          <p:nvPr/>
        </p:nvSpPr>
        <p:spPr>
          <a:xfrm>
            <a:off x="22131451" y="12466269"/>
            <a:ext cx="9467935" cy="472118"/>
          </a:xfrm>
          <a:prstGeom prst="rect">
            <a:avLst/>
          </a:prstGeom>
          <a:solidFill>
            <a:srgbClr val="F08030"/>
          </a:solidFill>
          <a:ln w="12700"/>
        </p:spPr>
        <p:style>
          <a:lnRef idx="2">
            <a:schemeClr val="accent1">
              <a:shade val="50000"/>
            </a:schemeClr>
          </a:lnRef>
          <a:fillRef idx="1">
            <a:schemeClr val="accent1"/>
          </a:fillRef>
          <a:effectRef idx="0">
            <a:schemeClr val="accent1"/>
          </a:effectRef>
          <a:fontRef idx="minor">
            <a:schemeClr val="lt1"/>
          </a:fontRef>
        </p:style>
        <p:txBody>
          <a:bodyPr lIns="48971" tIns="24486" rIns="48971" bIns="24486" rtlCol="0" anchor="ctr"/>
          <a:lstStyle/>
          <a:p>
            <a:pPr algn="ctr"/>
            <a:r>
              <a:rPr lang="en-US" sz="3200" b="1">
                <a:solidFill>
                  <a:srgbClr val="FFFFFF"/>
                </a:solidFill>
              </a:rPr>
              <a:t>Conclusion</a:t>
            </a:r>
            <a:endParaRPr lang="en-US" sz="3200" b="1">
              <a:solidFill>
                <a:srgbClr val="FFFFFF"/>
              </a:solidFill>
              <a:ea typeface="Calibri"/>
              <a:cs typeface="Calibri"/>
            </a:endParaRPr>
          </a:p>
        </p:txBody>
      </p:sp>
      <p:sp>
        <p:nvSpPr>
          <p:cNvPr id="41" name="TextBox 40">
            <a:extLst>
              <a:ext uri="{FF2B5EF4-FFF2-40B4-BE49-F238E27FC236}">
                <a16:creationId xmlns:a16="http://schemas.microsoft.com/office/drawing/2014/main" id="{DC7A6969-5EAB-43DF-A309-C8B24FF0E1D1}"/>
              </a:ext>
            </a:extLst>
          </p:cNvPr>
          <p:cNvSpPr txBox="1"/>
          <p:nvPr/>
        </p:nvSpPr>
        <p:spPr>
          <a:xfrm>
            <a:off x="22121992" y="12918210"/>
            <a:ext cx="9427559" cy="193899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Our findings show that applying Zero Trust principles—like mutual TLS and PKI certificates—can greatly improve the security of Industrial Control Systems. By simulating real-world attacks in a hands-on testbed environment, we were able to clearly see how these protections reduce vulnerabilities and stop unauthorized access. This approach not only strengthens cybersecurity but also gives students a practical way to learn how to defend critical systems.</a:t>
            </a:r>
            <a:endParaRPr lang="en-US" sz="2000">
              <a:ea typeface="Calibri"/>
              <a:cs typeface="Calibri"/>
            </a:endParaRPr>
          </a:p>
        </p:txBody>
      </p:sp>
    </p:spTree>
    <p:extLst>
      <p:ext uri="{BB962C8B-B14F-4D97-AF65-F5344CB8AC3E}">
        <p14:creationId xmlns:p14="http://schemas.microsoft.com/office/powerpoint/2010/main" val="525917498"/>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ea7b88d-b6c3-41f5-83e8-b4cc68c8296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0DCF181E960B41B7A8130783898F55" ma:contentTypeVersion="10" ma:contentTypeDescription="Create a new document." ma:contentTypeScope="" ma:versionID="170e20eef92d0bacaa09601ce26fc064">
  <xsd:schema xmlns:xsd="http://www.w3.org/2001/XMLSchema" xmlns:xs="http://www.w3.org/2001/XMLSchema" xmlns:p="http://schemas.microsoft.com/office/2006/metadata/properties" xmlns:ns2="cea7b88d-b6c3-41f5-83e8-b4cc68c82960" targetNamespace="http://schemas.microsoft.com/office/2006/metadata/properties" ma:root="true" ma:fieldsID="0f49584fc8327a9248cb6ad0d416657d" ns2:_="">
    <xsd:import namespace="cea7b88d-b6c3-41f5-83e8-b4cc68c829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Locatio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a7b88d-b6c3-41f5-83e8-b4cc68c829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33a83bf-3dc4-4ddf-aecd-47f0779e4ffc" ma:termSetId="09814cd3-568e-fe90-9814-8d621ff8fb84" ma:anchorId="fba54fb3-c3e1-fe81-a776-ca4b69148c4d" ma:open="true" ma:isKeyword="false">
      <xsd:complexType>
        <xsd:sequence>
          <xsd:element ref="pc:Terms" minOccurs="0" maxOccurs="1"/>
        </xsd:sequence>
      </xsd:complex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16E2DE-19D9-4B1F-8774-899E95CB05FB}">
  <ds:schemaRefs>
    <ds:schemaRef ds:uri="7e6dab53-5410-4ff2-9edf-77310bb25ab1"/>
    <ds:schemaRef ds:uri="a72c49fc-9484-408e-b7e7-300f22e63dd7"/>
    <ds:schemaRef ds:uri="cea7b88d-b6c3-41f5-83e8-b4cc68c82960"/>
    <ds:schemaRef ds:uri="d7c89d8f-27fc-4480-a399-3d58d42e66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27B88C2-C329-4A57-B212-BFA05C71EA0D}">
  <ds:schemaRefs>
    <ds:schemaRef ds:uri="cea7b88d-b6c3-41f5-83e8-b4cc68c829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02D54C-B2B7-4965-B193-C8015A950F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24x36</dc:title>
  <dc:creator>Jay Larson</dc:creator>
  <dc:description>Quality poster printing
www.genigraphics.com
1-800-790-4001</dc:description>
  <cp:revision>6</cp:revision>
  <cp:lastPrinted>2013-02-12T02:21:55Z</cp:lastPrinted>
  <dcterms:created xsi:type="dcterms:W3CDTF">2013-02-10T21:14:48Z</dcterms:created>
  <dcterms:modified xsi:type="dcterms:W3CDTF">2025-07-18T22:01:29Z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0x010100720DCF181E960B41B7A8130783898F55</vt:lpwstr>
  </property>
  <property fmtid="{D5CDD505-2E9C-101B-9397-08002B2CF9AE}" pid="3" name="MediaServiceImageTags">
    <vt:lpwstr/>
  </property>
  <property fmtid="{D5CDD505-2E9C-101B-9397-08002B2CF9AE}" pid="4" name="MSIP_Label_b73649dc-6fee-4eb8-a128-734c3c842ea8_Enabled">
    <vt:lpwstr>true</vt:lpwstr>
  </property>
  <property fmtid="{D5CDD505-2E9C-101B-9397-08002B2CF9AE}" pid="5" name="MSIP_Label_b73649dc-6fee-4eb8-a128-734c3c842ea8_SetDate">
    <vt:lpwstr>2024-07-03T20:19:37Z</vt:lpwstr>
  </property>
  <property fmtid="{D5CDD505-2E9C-101B-9397-08002B2CF9AE}" pid="6" name="MSIP_Label_b73649dc-6fee-4eb8-a128-734c3c842ea8_Method">
    <vt:lpwstr>Standard</vt:lpwstr>
  </property>
  <property fmtid="{D5CDD505-2E9C-101B-9397-08002B2CF9AE}" pid="7" name="MSIP_Label_b73649dc-6fee-4eb8-a128-734c3c842ea8_Name">
    <vt:lpwstr>defa4170-0d19-0005-0004-bc88714345d2</vt:lpwstr>
  </property>
  <property fmtid="{D5CDD505-2E9C-101B-9397-08002B2CF9AE}" pid="8" name="MSIP_Label_b73649dc-6fee-4eb8-a128-734c3c842ea8_SiteId">
    <vt:lpwstr>857c21d2-1a16-43a4-90cf-d57f3fab9d2f</vt:lpwstr>
  </property>
  <property fmtid="{D5CDD505-2E9C-101B-9397-08002B2CF9AE}" pid="9" name="MSIP_Label_b73649dc-6fee-4eb8-a128-734c3c842ea8_ActionId">
    <vt:lpwstr>8f1b7ce0-2e87-49f2-a9ce-c4a5cb20661b</vt:lpwstr>
  </property>
  <property fmtid="{D5CDD505-2E9C-101B-9397-08002B2CF9AE}" pid="10" name="MSIP_Label_b73649dc-6fee-4eb8-a128-734c3c842ea8_ContentBits">
    <vt:lpwstr>0</vt:lpwstr>
  </property>
  <property fmtid="{D5CDD505-2E9C-101B-9397-08002B2CF9AE}" pid="11" name="xd_ProgID">
    <vt:lpwstr/>
  </property>
  <property fmtid="{D5CDD505-2E9C-101B-9397-08002B2CF9AE}" pid="12" name="_SourceUrl">
    <vt:lpwstr/>
  </property>
  <property fmtid="{D5CDD505-2E9C-101B-9397-08002B2CF9AE}" pid="13" name="_SharedFileIndex">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xd_Signature">
    <vt:bool>false</vt:bool>
  </property>
  <property fmtid="{D5CDD505-2E9C-101B-9397-08002B2CF9AE}" pid="19" name="Order">
    <vt:r8>9200</vt:r8>
  </property>
</Properties>
</file>